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9"/>
  </p:notesMasterIdLst>
  <p:sldIdLst>
    <p:sldId id="256" r:id="rId2"/>
    <p:sldId id="258" r:id="rId3"/>
    <p:sldId id="261" r:id="rId4"/>
    <p:sldId id="259" r:id="rId5"/>
    <p:sldId id="310" r:id="rId6"/>
    <p:sldId id="323" r:id="rId7"/>
    <p:sldId id="324" r:id="rId8"/>
    <p:sldId id="327" r:id="rId9"/>
    <p:sldId id="325" r:id="rId10"/>
    <p:sldId id="319" r:id="rId11"/>
    <p:sldId id="314" r:id="rId12"/>
    <p:sldId id="321" r:id="rId13"/>
    <p:sldId id="328" r:id="rId14"/>
    <p:sldId id="329" r:id="rId15"/>
    <p:sldId id="312" r:id="rId16"/>
    <p:sldId id="318" r:id="rId17"/>
    <p:sldId id="274" r:id="rId18"/>
    <p:sldId id="333" r:id="rId19"/>
    <p:sldId id="313" r:id="rId20"/>
    <p:sldId id="317" r:id="rId21"/>
    <p:sldId id="273" r:id="rId22"/>
    <p:sldId id="335" r:id="rId23"/>
    <p:sldId id="336" r:id="rId24"/>
    <p:sldId id="339" r:id="rId25"/>
    <p:sldId id="334" r:id="rId26"/>
    <p:sldId id="337" r:id="rId27"/>
    <p:sldId id="340"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verpass Black" panose="020B0604020202020204" charset="0"/>
      <p:bold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CC7632-4200-4478-A1BE-476836F82349}">
  <a:tblStyle styleId="{C9CC7632-4200-4478-A1BE-476836F823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74" autoAdjust="0"/>
  </p:normalViewPr>
  <p:slideViewPr>
    <p:cSldViewPr snapToGrid="0">
      <p:cViewPr varScale="1">
        <p:scale>
          <a:sx n="63" d="100"/>
          <a:sy n="63" d="100"/>
        </p:scale>
        <p:origin x="3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ân Lâm Thanh" userId="6be8092c-0ad2-456a-bd70-44d03edc6d67" providerId="ADAL" clId="{21A00918-56F9-4627-857A-647BC9BB8219}"/>
    <pc:docChg chg="undo custSel addSld delSld modSld sldOrd">
      <pc:chgData name="Ngân Lâm Thanh" userId="6be8092c-0ad2-456a-bd70-44d03edc6d67" providerId="ADAL" clId="{21A00918-56F9-4627-857A-647BC9BB8219}" dt="2022-06-09T16:16:13.333" v="11270" actId="1076"/>
      <pc:docMkLst>
        <pc:docMk/>
      </pc:docMkLst>
      <pc:sldChg chg="modSp mod modTransition modAnim">
        <pc:chgData name="Ngân Lâm Thanh" userId="6be8092c-0ad2-456a-bd70-44d03edc6d67" providerId="ADAL" clId="{21A00918-56F9-4627-857A-647BC9BB8219}" dt="2022-06-09T14:34:06.209" v="9669"/>
        <pc:sldMkLst>
          <pc:docMk/>
          <pc:sldMk cId="0" sldId="256"/>
        </pc:sldMkLst>
        <pc:spChg chg="mod">
          <ac:chgData name="Ngân Lâm Thanh" userId="6be8092c-0ad2-456a-bd70-44d03edc6d67" providerId="ADAL" clId="{21A00918-56F9-4627-857A-647BC9BB8219}" dt="2022-06-09T14:33:12.970" v="9661" actId="14100"/>
          <ac:spMkLst>
            <pc:docMk/>
            <pc:sldMk cId="0" sldId="256"/>
            <ac:spMk id="2128" creationId="{00000000-0000-0000-0000-000000000000}"/>
          </ac:spMkLst>
        </pc:spChg>
        <pc:spChg chg="mod">
          <ac:chgData name="Ngân Lâm Thanh" userId="6be8092c-0ad2-456a-bd70-44d03edc6d67" providerId="ADAL" clId="{21A00918-56F9-4627-857A-647BC9BB8219}" dt="2022-06-07T03:55:52.311" v="918" actId="14100"/>
          <ac:spMkLst>
            <pc:docMk/>
            <pc:sldMk cId="0" sldId="256"/>
            <ac:spMk id="2129" creationId="{00000000-0000-0000-0000-000000000000}"/>
          </ac:spMkLst>
        </pc:spChg>
        <pc:picChg chg="mod">
          <ac:chgData name="Ngân Lâm Thanh" userId="6be8092c-0ad2-456a-bd70-44d03edc6d67" providerId="ADAL" clId="{21A00918-56F9-4627-857A-647BC9BB8219}" dt="2022-06-05T14:43:04.155" v="237" actId="1076"/>
          <ac:picMkLst>
            <pc:docMk/>
            <pc:sldMk cId="0" sldId="256"/>
            <ac:picMk id="2127" creationId="{00000000-0000-0000-0000-000000000000}"/>
          </ac:picMkLst>
        </pc:picChg>
      </pc:sldChg>
      <pc:sldChg chg="ord modNotes">
        <pc:chgData name="Ngân Lâm Thanh" userId="6be8092c-0ad2-456a-bd70-44d03edc6d67" providerId="ADAL" clId="{21A00918-56F9-4627-857A-647BC9BB8219}" dt="2022-06-05T14:48:10.245" v="359"/>
        <pc:sldMkLst>
          <pc:docMk/>
          <pc:sldMk cId="0" sldId="257"/>
        </pc:sldMkLst>
      </pc:sldChg>
      <pc:sldChg chg="addSp delSp modSp mod ord modTransition modAnim modNotes">
        <pc:chgData name="Ngân Lâm Thanh" userId="6be8092c-0ad2-456a-bd70-44d03edc6d67" providerId="ADAL" clId="{21A00918-56F9-4627-857A-647BC9BB8219}" dt="2022-06-09T14:43:16.796" v="9756"/>
        <pc:sldMkLst>
          <pc:docMk/>
          <pc:sldMk cId="0" sldId="258"/>
        </pc:sldMkLst>
        <pc:spChg chg="add del mod">
          <ac:chgData name="Ngân Lâm Thanh" userId="6be8092c-0ad2-456a-bd70-44d03edc6d67" providerId="ADAL" clId="{21A00918-56F9-4627-857A-647BC9BB8219}" dt="2022-06-05T14:57:21.784" v="722" actId="478"/>
          <ac:spMkLst>
            <pc:docMk/>
            <pc:sldMk cId="0" sldId="258"/>
            <ac:spMk id="3" creationId="{07E3AB00-A693-0DA8-CCA8-46D5A9F5536D}"/>
          </ac:spMkLst>
        </pc:spChg>
        <pc:spChg chg="add mod">
          <ac:chgData name="Ngân Lâm Thanh" userId="6be8092c-0ad2-456a-bd70-44d03edc6d67" providerId="ADAL" clId="{21A00918-56F9-4627-857A-647BC9BB8219}" dt="2022-06-07T04:12:25.864" v="931" actId="1076"/>
          <ac:spMkLst>
            <pc:docMk/>
            <pc:sldMk cId="0" sldId="258"/>
            <ac:spMk id="3" creationId="{EC30B56B-C8E6-26A7-3E69-E9B5AB80241A}"/>
          </ac:spMkLst>
        </pc:spChg>
        <pc:spChg chg="mod">
          <ac:chgData name="Ngân Lâm Thanh" userId="6be8092c-0ad2-456a-bd70-44d03edc6d67" providerId="ADAL" clId="{21A00918-56F9-4627-857A-647BC9BB8219}" dt="2022-06-05T14:43:42.772" v="278" actId="20577"/>
          <ac:spMkLst>
            <pc:docMk/>
            <pc:sldMk cId="0" sldId="258"/>
            <ac:spMk id="2141" creationId="{00000000-0000-0000-0000-000000000000}"/>
          </ac:spMkLst>
        </pc:spChg>
        <pc:spChg chg="mod">
          <ac:chgData name="Ngân Lâm Thanh" userId="6be8092c-0ad2-456a-bd70-44d03edc6d67" providerId="ADAL" clId="{21A00918-56F9-4627-857A-647BC9BB8219}" dt="2022-06-09T14:42:17.795" v="9751" actId="1076"/>
          <ac:spMkLst>
            <pc:docMk/>
            <pc:sldMk cId="0" sldId="258"/>
            <ac:spMk id="2150" creationId="{00000000-0000-0000-0000-000000000000}"/>
          </ac:spMkLst>
        </pc:spChg>
        <pc:spChg chg="mod">
          <ac:chgData name="Ngân Lâm Thanh" userId="6be8092c-0ad2-456a-bd70-44d03edc6d67" providerId="ADAL" clId="{21A00918-56F9-4627-857A-647BC9BB8219}" dt="2022-06-09T14:42:17.795" v="9751" actId="1076"/>
          <ac:spMkLst>
            <pc:docMk/>
            <pc:sldMk cId="0" sldId="258"/>
            <ac:spMk id="2151" creationId="{00000000-0000-0000-0000-000000000000}"/>
          </ac:spMkLst>
        </pc:spChg>
        <pc:spChg chg="mod">
          <ac:chgData name="Ngân Lâm Thanh" userId="6be8092c-0ad2-456a-bd70-44d03edc6d67" providerId="ADAL" clId="{21A00918-56F9-4627-857A-647BC9BB8219}" dt="2022-06-09T14:42:17.795" v="9751" actId="1076"/>
          <ac:spMkLst>
            <pc:docMk/>
            <pc:sldMk cId="0" sldId="258"/>
            <ac:spMk id="2152" creationId="{00000000-0000-0000-0000-000000000000}"/>
          </ac:spMkLst>
        </pc:spChg>
        <pc:spChg chg="mod">
          <ac:chgData name="Ngân Lâm Thanh" userId="6be8092c-0ad2-456a-bd70-44d03edc6d67" providerId="ADAL" clId="{21A00918-56F9-4627-857A-647BC9BB8219}" dt="2022-06-09T14:42:17.795" v="9751" actId="1076"/>
          <ac:spMkLst>
            <pc:docMk/>
            <pc:sldMk cId="0" sldId="258"/>
            <ac:spMk id="2153" creationId="{00000000-0000-0000-0000-000000000000}"/>
          </ac:spMkLst>
        </pc:spChg>
        <pc:spChg chg="mod">
          <ac:chgData name="Ngân Lâm Thanh" userId="6be8092c-0ad2-456a-bd70-44d03edc6d67" providerId="ADAL" clId="{21A00918-56F9-4627-857A-647BC9BB8219}" dt="2022-06-09T14:42:17.795" v="9751" actId="1076"/>
          <ac:spMkLst>
            <pc:docMk/>
            <pc:sldMk cId="0" sldId="258"/>
            <ac:spMk id="2158" creationId="{00000000-0000-0000-0000-000000000000}"/>
          </ac:spMkLst>
        </pc:spChg>
        <pc:spChg chg="add del mod">
          <ac:chgData name="Ngân Lâm Thanh" userId="6be8092c-0ad2-456a-bd70-44d03edc6d67" providerId="ADAL" clId="{21A00918-56F9-4627-857A-647BC9BB8219}" dt="2022-06-09T14:42:17.795" v="9751" actId="1076"/>
          <ac:spMkLst>
            <pc:docMk/>
            <pc:sldMk cId="0" sldId="258"/>
            <ac:spMk id="2160" creationId="{00000000-0000-0000-0000-000000000000}"/>
          </ac:spMkLst>
        </pc:spChg>
        <pc:spChg chg="mod">
          <ac:chgData name="Ngân Lâm Thanh" userId="6be8092c-0ad2-456a-bd70-44d03edc6d67" providerId="ADAL" clId="{21A00918-56F9-4627-857A-647BC9BB8219}" dt="2022-06-09T14:42:17.795" v="9751" actId="1076"/>
          <ac:spMkLst>
            <pc:docMk/>
            <pc:sldMk cId="0" sldId="258"/>
            <ac:spMk id="2161" creationId="{00000000-0000-0000-0000-000000000000}"/>
          </ac:spMkLst>
        </pc:spChg>
        <pc:spChg chg="mod">
          <ac:chgData name="Ngân Lâm Thanh" userId="6be8092c-0ad2-456a-bd70-44d03edc6d67" providerId="ADAL" clId="{21A00918-56F9-4627-857A-647BC9BB8219}" dt="2022-06-09T14:42:17.795" v="9751" actId="1076"/>
          <ac:spMkLst>
            <pc:docMk/>
            <pc:sldMk cId="0" sldId="258"/>
            <ac:spMk id="2162" creationId="{00000000-0000-0000-0000-000000000000}"/>
          </ac:spMkLst>
        </pc:spChg>
        <pc:spChg chg="del mod">
          <ac:chgData name="Ngân Lâm Thanh" userId="6be8092c-0ad2-456a-bd70-44d03edc6d67" providerId="ADAL" clId="{21A00918-56F9-4627-857A-647BC9BB8219}" dt="2022-06-07T03:58:02.488" v="929" actId="478"/>
          <ac:spMkLst>
            <pc:docMk/>
            <pc:sldMk cId="0" sldId="258"/>
            <ac:spMk id="2163" creationId="{00000000-0000-0000-0000-000000000000}"/>
          </ac:spMkLst>
        </pc:spChg>
        <pc:spChg chg="mod">
          <ac:chgData name="Ngân Lâm Thanh" userId="6be8092c-0ad2-456a-bd70-44d03edc6d67" providerId="ADAL" clId="{21A00918-56F9-4627-857A-647BC9BB8219}" dt="2022-06-09T14:42:17.795" v="9751" actId="1076"/>
          <ac:spMkLst>
            <pc:docMk/>
            <pc:sldMk cId="0" sldId="258"/>
            <ac:spMk id="2164" creationId="{00000000-0000-0000-0000-000000000000}"/>
          </ac:spMkLst>
        </pc:spChg>
        <pc:picChg chg="mod">
          <ac:chgData name="Ngân Lâm Thanh" userId="6be8092c-0ad2-456a-bd70-44d03edc6d67" providerId="ADAL" clId="{21A00918-56F9-4627-857A-647BC9BB8219}" dt="2022-06-09T14:42:17.795" v="9751" actId="1076"/>
          <ac:picMkLst>
            <pc:docMk/>
            <pc:sldMk cId="0" sldId="258"/>
            <ac:picMk id="2143" creationId="{00000000-0000-0000-0000-000000000000}"/>
          </ac:picMkLst>
        </pc:picChg>
        <pc:picChg chg="mod">
          <ac:chgData name="Ngân Lâm Thanh" userId="6be8092c-0ad2-456a-bd70-44d03edc6d67" providerId="ADAL" clId="{21A00918-56F9-4627-857A-647BC9BB8219}" dt="2022-06-09T14:42:17.795" v="9751" actId="1076"/>
          <ac:picMkLst>
            <pc:docMk/>
            <pc:sldMk cId="0" sldId="258"/>
            <ac:picMk id="2145" creationId="{00000000-0000-0000-0000-000000000000}"/>
          </ac:picMkLst>
        </pc:picChg>
        <pc:picChg chg="mod">
          <ac:chgData name="Ngân Lâm Thanh" userId="6be8092c-0ad2-456a-bd70-44d03edc6d67" providerId="ADAL" clId="{21A00918-56F9-4627-857A-647BC9BB8219}" dt="2022-06-09T14:42:17.795" v="9751" actId="1076"/>
          <ac:picMkLst>
            <pc:docMk/>
            <pc:sldMk cId="0" sldId="258"/>
            <ac:picMk id="2146" creationId="{00000000-0000-0000-0000-000000000000}"/>
          </ac:picMkLst>
        </pc:picChg>
        <pc:picChg chg="mod">
          <ac:chgData name="Ngân Lâm Thanh" userId="6be8092c-0ad2-456a-bd70-44d03edc6d67" providerId="ADAL" clId="{21A00918-56F9-4627-857A-647BC9BB8219}" dt="2022-06-09T14:42:17.795" v="9751" actId="1076"/>
          <ac:picMkLst>
            <pc:docMk/>
            <pc:sldMk cId="0" sldId="258"/>
            <ac:picMk id="2147" creationId="{00000000-0000-0000-0000-000000000000}"/>
          </ac:picMkLst>
        </pc:picChg>
      </pc:sldChg>
      <pc:sldChg chg="addSp delSp modSp mod ord modTransition modNotesTx">
        <pc:chgData name="Ngân Lâm Thanh" userId="6be8092c-0ad2-456a-bd70-44d03edc6d67" providerId="ADAL" clId="{21A00918-56F9-4627-857A-647BC9BB8219}" dt="2022-06-09T14:43:58.631" v="9759"/>
        <pc:sldMkLst>
          <pc:docMk/>
          <pc:sldMk cId="0" sldId="259"/>
        </pc:sldMkLst>
        <pc:spChg chg="add del mod">
          <ac:chgData name="Ngân Lâm Thanh" userId="6be8092c-0ad2-456a-bd70-44d03edc6d67" providerId="ADAL" clId="{21A00918-56F9-4627-857A-647BC9BB8219}" dt="2022-06-07T15:03:18.117" v="1006" actId="478"/>
          <ac:spMkLst>
            <pc:docMk/>
            <pc:sldMk cId="0" sldId="259"/>
            <ac:spMk id="4" creationId="{7A8F28A5-C073-8DD1-CAC0-339577B5E3DC}"/>
          </ac:spMkLst>
        </pc:spChg>
        <pc:spChg chg="del mod">
          <ac:chgData name="Ngân Lâm Thanh" userId="6be8092c-0ad2-456a-bd70-44d03edc6d67" providerId="ADAL" clId="{21A00918-56F9-4627-857A-647BC9BB8219}" dt="2022-06-07T15:02:45.795" v="999" actId="478"/>
          <ac:spMkLst>
            <pc:docMk/>
            <pc:sldMk cId="0" sldId="259"/>
            <ac:spMk id="2170" creationId="{00000000-0000-0000-0000-000000000000}"/>
          </ac:spMkLst>
        </pc:spChg>
        <pc:spChg chg="mod">
          <ac:chgData name="Ngân Lâm Thanh" userId="6be8092c-0ad2-456a-bd70-44d03edc6d67" providerId="ADAL" clId="{21A00918-56F9-4627-857A-647BC9BB8219}" dt="2022-06-05T14:57:48.501" v="774" actId="20577"/>
          <ac:spMkLst>
            <pc:docMk/>
            <pc:sldMk cId="0" sldId="259"/>
            <ac:spMk id="2173" creationId="{00000000-0000-0000-0000-000000000000}"/>
          </ac:spMkLst>
        </pc:spChg>
        <pc:picChg chg="add del">
          <ac:chgData name="Ngân Lâm Thanh" userId="6be8092c-0ad2-456a-bd70-44d03edc6d67" providerId="ADAL" clId="{21A00918-56F9-4627-857A-647BC9BB8219}" dt="2022-06-07T15:03:14.408" v="1005" actId="478"/>
          <ac:picMkLst>
            <pc:docMk/>
            <pc:sldMk cId="0" sldId="259"/>
            <ac:picMk id="3" creationId="{4145807A-A6AB-AFBC-351A-AC93884153EE}"/>
          </ac:picMkLst>
        </pc:picChg>
      </pc:sldChg>
      <pc:sldChg chg="del">
        <pc:chgData name="Ngân Lâm Thanh" userId="6be8092c-0ad2-456a-bd70-44d03edc6d67" providerId="ADAL" clId="{21A00918-56F9-4627-857A-647BC9BB8219}" dt="2022-06-05T14:58:05.726" v="790" actId="47"/>
        <pc:sldMkLst>
          <pc:docMk/>
          <pc:sldMk cId="0" sldId="260"/>
        </pc:sldMkLst>
      </pc:sldChg>
      <pc:sldChg chg="addSp delSp modSp mod modTransition">
        <pc:chgData name="Ngân Lâm Thanh" userId="6be8092c-0ad2-456a-bd70-44d03edc6d67" providerId="ADAL" clId="{21A00918-56F9-4627-857A-647BC9BB8219}" dt="2022-06-09T14:43:26.191" v="9757"/>
        <pc:sldMkLst>
          <pc:docMk/>
          <pc:sldMk cId="0" sldId="261"/>
        </pc:sldMkLst>
        <pc:spChg chg="add del mod">
          <ac:chgData name="Ngân Lâm Thanh" userId="6be8092c-0ad2-456a-bd70-44d03edc6d67" providerId="ADAL" clId="{21A00918-56F9-4627-857A-647BC9BB8219}" dt="2022-06-07T13:11:20.031" v="940" actId="478"/>
          <ac:spMkLst>
            <pc:docMk/>
            <pc:sldMk cId="0" sldId="261"/>
            <ac:spMk id="3" creationId="{EA6F62CA-327C-BD17-BED4-52E705EF2DD6}"/>
          </ac:spMkLst>
        </pc:spChg>
        <pc:spChg chg="del">
          <ac:chgData name="Ngân Lâm Thanh" userId="6be8092c-0ad2-456a-bd70-44d03edc6d67" providerId="ADAL" clId="{21A00918-56F9-4627-857A-647BC9BB8219}" dt="2022-06-07T13:11:18.598" v="939" actId="478"/>
          <ac:spMkLst>
            <pc:docMk/>
            <pc:sldMk cId="0" sldId="261"/>
            <ac:spMk id="2185" creationId="{00000000-0000-0000-0000-000000000000}"/>
          </ac:spMkLst>
        </pc:spChg>
        <pc:spChg chg="mod">
          <ac:chgData name="Ngân Lâm Thanh" userId="6be8092c-0ad2-456a-bd70-44d03edc6d67" providerId="ADAL" clId="{21A00918-56F9-4627-857A-647BC9BB8219}" dt="2022-06-07T13:11:31.759" v="941" actId="1076"/>
          <ac:spMkLst>
            <pc:docMk/>
            <pc:sldMk cId="0" sldId="261"/>
            <ac:spMk id="2186" creationId="{00000000-0000-0000-0000-000000000000}"/>
          </ac:spMkLst>
        </pc:spChg>
        <pc:spChg chg="mod">
          <ac:chgData name="Ngân Lâm Thanh" userId="6be8092c-0ad2-456a-bd70-44d03edc6d67" providerId="ADAL" clId="{21A00918-56F9-4627-857A-647BC9BB8219}" dt="2022-06-07T13:11:31.759" v="941" actId="1076"/>
          <ac:spMkLst>
            <pc:docMk/>
            <pc:sldMk cId="0" sldId="261"/>
            <ac:spMk id="2187" creationId="{00000000-0000-0000-0000-000000000000}"/>
          </ac:spMkLst>
        </pc:spChg>
      </pc:sldChg>
      <pc:sldChg chg="modSp del mod">
        <pc:chgData name="Ngân Lâm Thanh" userId="6be8092c-0ad2-456a-bd70-44d03edc6d67" providerId="ADAL" clId="{21A00918-56F9-4627-857A-647BC9BB8219}" dt="2022-06-07T15:30:20.056" v="1705" actId="47"/>
        <pc:sldMkLst>
          <pc:docMk/>
          <pc:sldMk cId="0" sldId="262"/>
        </pc:sldMkLst>
        <pc:spChg chg="mod">
          <ac:chgData name="Ngân Lâm Thanh" userId="6be8092c-0ad2-456a-bd70-44d03edc6d67" providerId="ADAL" clId="{21A00918-56F9-4627-857A-647BC9BB8219}" dt="2022-06-07T13:40:13.066" v="992" actId="20577"/>
          <ac:spMkLst>
            <pc:docMk/>
            <pc:sldMk cId="0" sldId="262"/>
            <ac:spMk id="2195" creationId="{00000000-0000-0000-0000-000000000000}"/>
          </ac:spMkLst>
        </pc:spChg>
        <pc:spChg chg="mod">
          <ac:chgData name="Ngân Lâm Thanh" userId="6be8092c-0ad2-456a-bd70-44d03edc6d67" providerId="ADAL" clId="{21A00918-56F9-4627-857A-647BC9BB8219}" dt="2022-06-07T13:40:00.572" v="948" actId="14100"/>
          <ac:spMkLst>
            <pc:docMk/>
            <pc:sldMk cId="0" sldId="262"/>
            <ac:spMk id="2211" creationId="{00000000-0000-0000-0000-000000000000}"/>
          </ac:spMkLst>
        </pc:spChg>
      </pc:sldChg>
      <pc:sldChg chg="del">
        <pc:chgData name="Ngân Lâm Thanh" userId="6be8092c-0ad2-456a-bd70-44d03edc6d67" providerId="ADAL" clId="{21A00918-56F9-4627-857A-647BC9BB8219}" dt="2022-06-07T18:12:23.794" v="5054" actId="47"/>
        <pc:sldMkLst>
          <pc:docMk/>
          <pc:sldMk cId="0" sldId="263"/>
        </pc:sldMkLst>
      </pc:sldChg>
      <pc:sldChg chg="modSp del mod ord">
        <pc:chgData name="Ngân Lâm Thanh" userId="6be8092c-0ad2-456a-bd70-44d03edc6d67" providerId="ADAL" clId="{21A00918-56F9-4627-857A-647BC9BB8219}" dt="2022-06-07T15:30:16.926" v="1703" actId="47"/>
        <pc:sldMkLst>
          <pc:docMk/>
          <pc:sldMk cId="0" sldId="264"/>
        </pc:sldMkLst>
        <pc:spChg chg="mod">
          <ac:chgData name="Ngân Lâm Thanh" userId="6be8092c-0ad2-456a-bd70-44d03edc6d67" providerId="ADAL" clId="{21A00918-56F9-4627-857A-647BC9BB8219}" dt="2022-06-07T06:59:05.866" v="938" actId="5793"/>
          <ac:spMkLst>
            <pc:docMk/>
            <pc:sldMk cId="0" sldId="264"/>
            <ac:spMk id="2247" creationId="{00000000-0000-0000-0000-000000000000}"/>
          </ac:spMkLst>
        </pc:spChg>
      </pc:sldChg>
      <pc:sldChg chg="addSp delSp modSp mod ord">
        <pc:chgData name="Ngân Lâm Thanh" userId="6be8092c-0ad2-456a-bd70-44d03edc6d67" providerId="ADAL" clId="{21A00918-56F9-4627-857A-647BC9BB8219}" dt="2022-06-09T16:16:13.333" v="11270" actId="1076"/>
        <pc:sldMkLst>
          <pc:docMk/>
          <pc:sldMk cId="0" sldId="273"/>
        </pc:sldMkLst>
        <pc:spChg chg="add del mod">
          <ac:chgData name="Ngân Lâm Thanh" userId="6be8092c-0ad2-456a-bd70-44d03edc6d67" providerId="ADAL" clId="{21A00918-56F9-4627-857A-647BC9BB8219}" dt="2022-06-09T15:47:26.045" v="10695" actId="478"/>
          <ac:spMkLst>
            <pc:docMk/>
            <pc:sldMk cId="0" sldId="273"/>
            <ac:spMk id="3" creationId="{B7F98912-417E-4E67-D793-59308228AC09}"/>
          </ac:spMkLst>
        </pc:spChg>
        <pc:spChg chg="add mod">
          <ac:chgData name="Ngân Lâm Thanh" userId="6be8092c-0ad2-456a-bd70-44d03edc6d67" providerId="ADAL" clId="{21A00918-56F9-4627-857A-647BC9BB8219}" dt="2022-06-09T16:16:04.766" v="11269" actId="1076"/>
          <ac:spMkLst>
            <pc:docMk/>
            <pc:sldMk cId="0" sldId="273"/>
            <ac:spMk id="21" creationId="{3AAA7807-A50F-A115-3466-D165A1BDA34C}"/>
          </ac:spMkLst>
        </pc:spChg>
        <pc:spChg chg="del">
          <ac:chgData name="Ngân Lâm Thanh" userId="6be8092c-0ad2-456a-bd70-44d03edc6d67" providerId="ADAL" clId="{21A00918-56F9-4627-857A-647BC9BB8219}" dt="2022-06-09T15:47:24.119" v="10694" actId="478"/>
          <ac:spMkLst>
            <pc:docMk/>
            <pc:sldMk cId="0" sldId="273"/>
            <ac:spMk id="2578" creationId="{00000000-0000-0000-0000-000000000000}"/>
          </ac:spMkLst>
        </pc:spChg>
        <pc:spChg chg="mod">
          <ac:chgData name="Ngân Lâm Thanh" userId="6be8092c-0ad2-456a-bd70-44d03edc6d67" providerId="ADAL" clId="{21A00918-56F9-4627-857A-647BC9BB8219}" dt="2022-06-09T16:16:13.333" v="11270" actId="1076"/>
          <ac:spMkLst>
            <pc:docMk/>
            <pc:sldMk cId="0" sldId="273"/>
            <ac:spMk id="2584" creationId="{00000000-0000-0000-0000-000000000000}"/>
          </ac:spMkLst>
        </pc:spChg>
        <pc:spChg chg="mod">
          <ac:chgData name="Ngân Lâm Thanh" userId="6be8092c-0ad2-456a-bd70-44d03edc6d67" providerId="ADAL" clId="{21A00918-56F9-4627-857A-647BC9BB8219}" dt="2022-06-09T16:16:13.333" v="11270" actId="1076"/>
          <ac:spMkLst>
            <pc:docMk/>
            <pc:sldMk cId="0" sldId="273"/>
            <ac:spMk id="2585" creationId="{00000000-0000-0000-0000-000000000000}"/>
          </ac:spMkLst>
        </pc:spChg>
        <pc:spChg chg="mod">
          <ac:chgData name="Ngân Lâm Thanh" userId="6be8092c-0ad2-456a-bd70-44d03edc6d67" providerId="ADAL" clId="{21A00918-56F9-4627-857A-647BC9BB8219}" dt="2022-06-09T16:16:13.333" v="11270" actId="1076"/>
          <ac:spMkLst>
            <pc:docMk/>
            <pc:sldMk cId="0" sldId="273"/>
            <ac:spMk id="2586" creationId="{00000000-0000-0000-0000-000000000000}"/>
          </ac:spMkLst>
        </pc:spChg>
        <pc:spChg chg="mod">
          <ac:chgData name="Ngân Lâm Thanh" userId="6be8092c-0ad2-456a-bd70-44d03edc6d67" providerId="ADAL" clId="{21A00918-56F9-4627-857A-647BC9BB8219}" dt="2022-06-09T16:16:13.333" v="11270" actId="1076"/>
          <ac:spMkLst>
            <pc:docMk/>
            <pc:sldMk cId="0" sldId="273"/>
            <ac:spMk id="2587" creationId="{00000000-0000-0000-0000-000000000000}"/>
          </ac:spMkLst>
        </pc:spChg>
        <pc:spChg chg="del">
          <ac:chgData name="Ngân Lâm Thanh" userId="6be8092c-0ad2-456a-bd70-44d03edc6d67" providerId="ADAL" clId="{21A00918-56F9-4627-857A-647BC9BB8219}" dt="2022-06-09T16:15:39.398" v="11261" actId="478"/>
          <ac:spMkLst>
            <pc:docMk/>
            <pc:sldMk cId="0" sldId="273"/>
            <ac:spMk id="2588" creationId="{00000000-0000-0000-0000-000000000000}"/>
          </ac:spMkLst>
        </pc:spChg>
        <pc:spChg chg="del">
          <ac:chgData name="Ngân Lâm Thanh" userId="6be8092c-0ad2-456a-bd70-44d03edc6d67" providerId="ADAL" clId="{21A00918-56F9-4627-857A-647BC9BB8219}" dt="2022-06-09T16:15:39.398" v="11261" actId="478"/>
          <ac:spMkLst>
            <pc:docMk/>
            <pc:sldMk cId="0" sldId="273"/>
            <ac:spMk id="2589" creationId="{00000000-0000-0000-0000-000000000000}"/>
          </ac:spMkLst>
        </pc:spChg>
        <pc:spChg chg="del">
          <ac:chgData name="Ngân Lâm Thanh" userId="6be8092c-0ad2-456a-bd70-44d03edc6d67" providerId="ADAL" clId="{21A00918-56F9-4627-857A-647BC9BB8219}" dt="2022-06-09T16:15:39.398" v="11261" actId="478"/>
          <ac:spMkLst>
            <pc:docMk/>
            <pc:sldMk cId="0" sldId="273"/>
            <ac:spMk id="2590" creationId="{00000000-0000-0000-0000-000000000000}"/>
          </ac:spMkLst>
        </pc:spChg>
        <pc:spChg chg="del">
          <ac:chgData name="Ngân Lâm Thanh" userId="6be8092c-0ad2-456a-bd70-44d03edc6d67" providerId="ADAL" clId="{21A00918-56F9-4627-857A-647BC9BB8219}" dt="2022-06-09T16:15:39.398" v="11261" actId="478"/>
          <ac:spMkLst>
            <pc:docMk/>
            <pc:sldMk cId="0" sldId="273"/>
            <ac:spMk id="2591" creationId="{00000000-0000-0000-0000-000000000000}"/>
          </ac:spMkLst>
        </pc:spChg>
        <pc:spChg chg="mod">
          <ac:chgData name="Ngân Lâm Thanh" userId="6be8092c-0ad2-456a-bd70-44d03edc6d67" providerId="ADAL" clId="{21A00918-56F9-4627-857A-647BC9BB8219}" dt="2022-06-09T16:16:13.333" v="11270" actId="1076"/>
          <ac:spMkLst>
            <pc:docMk/>
            <pc:sldMk cId="0" sldId="273"/>
            <ac:spMk id="2592" creationId="{00000000-0000-0000-0000-000000000000}"/>
          </ac:spMkLst>
        </pc:spChg>
        <pc:spChg chg="del">
          <ac:chgData name="Ngân Lâm Thanh" userId="6be8092c-0ad2-456a-bd70-44d03edc6d67" providerId="ADAL" clId="{21A00918-56F9-4627-857A-647BC9BB8219}" dt="2022-06-09T15:48:02.306" v="10704" actId="478"/>
          <ac:spMkLst>
            <pc:docMk/>
            <pc:sldMk cId="0" sldId="273"/>
            <ac:spMk id="2593" creationId="{00000000-0000-0000-0000-000000000000}"/>
          </ac:spMkLst>
        </pc:spChg>
        <pc:spChg chg="mod">
          <ac:chgData name="Ngân Lâm Thanh" userId="6be8092c-0ad2-456a-bd70-44d03edc6d67" providerId="ADAL" clId="{21A00918-56F9-4627-857A-647BC9BB8219}" dt="2022-06-09T16:16:13.333" v="11270" actId="1076"/>
          <ac:spMkLst>
            <pc:docMk/>
            <pc:sldMk cId="0" sldId="273"/>
            <ac:spMk id="2594" creationId="{00000000-0000-0000-0000-000000000000}"/>
          </ac:spMkLst>
        </pc:spChg>
        <pc:picChg chg="mod">
          <ac:chgData name="Ngân Lâm Thanh" userId="6be8092c-0ad2-456a-bd70-44d03edc6d67" providerId="ADAL" clId="{21A00918-56F9-4627-857A-647BC9BB8219}" dt="2022-06-09T16:16:13.333" v="11270" actId="1076"/>
          <ac:picMkLst>
            <pc:docMk/>
            <pc:sldMk cId="0" sldId="273"/>
            <ac:picMk id="2579" creationId="{00000000-0000-0000-0000-000000000000}"/>
          </ac:picMkLst>
        </pc:picChg>
        <pc:picChg chg="del">
          <ac:chgData name="Ngân Lâm Thanh" userId="6be8092c-0ad2-456a-bd70-44d03edc6d67" providerId="ADAL" clId="{21A00918-56F9-4627-857A-647BC9BB8219}" dt="2022-06-09T16:15:39.398" v="11261" actId="478"/>
          <ac:picMkLst>
            <pc:docMk/>
            <pc:sldMk cId="0" sldId="273"/>
            <ac:picMk id="2580" creationId="{00000000-0000-0000-0000-000000000000}"/>
          </ac:picMkLst>
        </pc:picChg>
        <pc:picChg chg="del">
          <ac:chgData name="Ngân Lâm Thanh" userId="6be8092c-0ad2-456a-bd70-44d03edc6d67" providerId="ADAL" clId="{21A00918-56F9-4627-857A-647BC9BB8219}" dt="2022-06-09T16:15:40.828" v="11262" actId="478"/>
          <ac:picMkLst>
            <pc:docMk/>
            <pc:sldMk cId="0" sldId="273"/>
            <ac:picMk id="2581" creationId="{00000000-0000-0000-0000-000000000000}"/>
          </ac:picMkLst>
        </pc:picChg>
        <pc:picChg chg="del">
          <ac:chgData name="Ngân Lâm Thanh" userId="6be8092c-0ad2-456a-bd70-44d03edc6d67" providerId="ADAL" clId="{21A00918-56F9-4627-857A-647BC9BB8219}" dt="2022-06-09T16:15:42.016" v="11264" actId="478"/>
          <ac:picMkLst>
            <pc:docMk/>
            <pc:sldMk cId="0" sldId="273"/>
            <ac:picMk id="2582" creationId="{00000000-0000-0000-0000-000000000000}"/>
          </ac:picMkLst>
        </pc:picChg>
        <pc:picChg chg="del">
          <ac:chgData name="Ngân Lâm Thanh" userId="6be8092c-0ad2-456a-bd70-44d03edc6d67" providerId="ADAL" clId="{21A00918-56F9-4627-857A-647BC9BB8219}" dt="2022-06-09T16:15:41.375" v="11263" actId="478"/>
          <ac:picMkLst>
            <pc:docMk/>
            <pc:sldMk cId="0" sldId="273"/>
            <ac:picMk id="2583" creationId="{00000000-0000-0000-0000-000000000000}"/>
          </ac:picMkLst>
        </pc:picChg>
      </pc:sldChg>
      <pc:sldChg chg="addSp delSp modSp mod ord modAnim">
        <pc:chgData name="Ngân Lâm Thanh" userId="6be8092c-0ad2-456a-bd70-44d03edc6d67" providerId="ADAL" clId="{21A00918-56F9-4627-857A-647BC9BB8219}" dt="2022-06-09T14:57:06.071" v="9825"/>
        <pc:sldMkLst>
          <pc:docMk/>
          <pc:sldMk cId="0" sldId="274"/>
        </pc:sldMkLst>
        <pc:spChg chg="add mod">
          <ac:chgData name="Ngân Lâm Thanh" userId="6be8092c-0ad2-456a-bd70-44d03edc6d67" providerId="ADAL" clId="{21A00918-56F9-4627-857A-647BC9BB8219}" dt="2022-06-08T01:45:27.877" v="6518" actId="1076"/>
          <ac:spMkLst>
            <pc:docMk/>
            <pc:sldMk cId="0" sldId="274"/>
            <ac:spMk id="10" creationId="{9CC075E3-5E3F-2038-7311-DC6BCA40DCAC}"/>
          </ac:spMkLst>
        </pc:spChg>
        <pc:spChg chg="mod">
          <ac:chgData name="Ngân Lâm Thanh" userId="6be8092c-0ad2-456a-bd70-44d03edc6d67" providerId="ADAL" clId="{21A00918-56F9-4627-857A-647BC9BB8219}" dt="2022-06-07T23:22:19.611" v="6285" actId="20577"/>
          <ac:spMkLst>
            <pc:docMk/>
            <pc:sldMk cId="0" sldId="274"/>
            <ac:spMk id="2606" creationId="{00000000-0000-0000-0000-000000000000}"/>
          </ac:spMkLst>
        </pc:spChg>
        <pc:graphicFrameChg chg="mod modGraphic">
          <ac:chgData name="Ngân Lâm Thanh" userId="6be8092c-0ad2-456a-bd70-44d03edc6d67" providerId="ADAL" clId="{21A00918-56F9-4627-857A-647BC9BB8219}" dt="2022-06-09T14:56:11.961" v="9819" actId="1076"/>
          <ac:graphicFrameMkLst>
            <pc:docMk/>
            <pc:sldMk cId="0" sldId="274"/>
            <ac:graphicFrameMk id="2" creationId="{00000000-0000-0000-0000-000000000000}"/>
          </ac:graphicFrameMkLst>
        </pc:graphicFrameChg>
        <pc:picChg chg="add mod">
          <ac:chgData name="Ngân Lâm Thanh" userId="6be8092c-0ad2-456a-bd70-44d03edc6d67" providerId="ADAL" clId="{21A00918-56F9-4627-857A-647BC9BB8219}" dt="2022-06-09T14:56:11.961" v="9819" actId="1076"/>
          <ac:picMkLst>
            <pc:docMk/>
            <pc:sldMk cId="0" sldId="274"/>
            <ac:picMk id="11" creationId="{EFA6C5C9-AEA9-D265-5C5F-02D5E8CF554E}"/>
          </ac:picMkLst>
        </pc:picChg>
        <pc:picChg chg="add mod">
          <ac:chgData name="Ngân Lâm Thanh" userId="6be8092c-0ad2-456a-bd70-44d03edc6d67" providerId="ADAL" clId="{21A00918-56F9-4627-857A-647BC9BB8219}" dt="2022-06-09T14:56:11.961" v="9819" actId="1076"/>
          <ac:picMkLst>
            <pc:docMk/>
            <pc:sldMk cId="0" sldId="274"/>
            <ac:picMk id="12" creationId="{BBEA19AC-30F4-F327-F7B4-27914BA2B36C}"/>
          </ac:picMkLst>
        </pc:picChg>
        <pc:picChg chg="add del mod">
          <ac:chgData name="Ngân Lâm Thanh" userId="6be8092c-0ad2-456a-bd70-44d03edc6d67" providerId="ADAL" clId="{21A00918-56F9-4627-857A-647BC9BB8219}" dt="2022-06-08T01:54:21.411" v="6799"/>
          <ac:picMkLst>
            <pc:docMk/>
            <pc:sldMk cId="0" sldId="274"/>
            <ac:picMk id="13" creationId="{BDF7B979-9007-BF44-C036-0636D898839C}"/>
          </ac:picMkLst>
        </pc:picChg>
        <pc:picChg chg="del">
          <ac:chgData name="Ngân Lâm Thanh" userId="6be8092c-0ad2-456a-bd70-44d03edc6d67" providerId="ADAL" clId="{21A00918-56F9-4627-857A-647BC9BB8219}" dt="2022-06-08T01:51:20.323" v="6770" actId="478"/>
          <ac:picMkLst>
            <pc:docMk/>
            <pc:sldMk cId="0" sldId="274"/>
            <ac:picMk id="2599" creationId="{00000000-0000-0000-0000-000000000000}"/>
          </ac:picMkLst>
        </pc:picChg>
        <pc:picChg chg="mod">
          <ac:chgData name="Ngân Lâm Thanh" userId="6be8092c-0ad2-456a-bd70-44d03edc6d67" providerId="ADAL" clId="{21A00918-56F9-4627-857A-647BC9BB8219}" dt="2022-06-09T14:56:11.961" v="9819" actId="1076"/>
          <ac:picMkLst>
            <pc:docMk/>
            <pc:sldMk cId="0" sldId="274"/>
            <ac:picMk id="2600" creationId="{00000000-0000-0000-0000-000000000000}"/>
          </ac:picMkLst>
        </pc:picChg>
        <pc:picChg chg="del">
          <ac:chgData name="Ngân Lâm Thanh" userId="6be8092c-0ad2-456a-bd70-44d03edc6d67" providerId="ADAL" clId="{21A00918-56F9-4627-857A-647BC9BB8219}" dt="2022-06-08T01:51:19.794" v="6769" actId="478"/>
          <ac:picMkLst>
            <pc:docMk/>
            <pc:sldMk cId="0" sldId="274"/>
            <ac:picMk id="2601" creationId="{00000000-0000-0000-0000-000000000000}"/>
          </ac:picMkLst>
        </pc:picChg>
        <pc:picChg chg="mod">
          <ac:chgData name="Ngân Lâm Thanh" userId="6be8092c-0ad2-456a-bd70-44d03edc6d67" providerId="ADAL" clId="{21A00918-56F9-4627-857A-647BC9BB8219}" dt="2022-06-09T14:56:11.961" v="9819" actId="1076"/>
          <ac:picMkLst>
            <pc:docMk/>
            <pc:sldMk cId="0" sldId="274"/>
            <ac:picMk id="2602" creationId="{00000000-0000-0000-0000-000000000000}"/>
          </ac:picMkLst>
        </pc:picChg>
        <pc:picChg chg="del">
          <ac:chgData name="Ngân Lâm Thanh" userId="6be8092c-0ad2-456a-bd70-44d03edc6d67" providerId="ADAL" clId="{21A00918-56F9-4627-857A-647BC9BB8219}" dt="2022-06-08T01:52:36.074" v="6781" actId="478"/>
          <ac:picMkLst>
            <pc:docMk/>
            <pc:sldMk cId="0" sldId="274"/>
            <ac:picMk id="2603" creationId="{00000000-0000-0000-0000-000000000000}"/>
          </ac:picMkLst>
        </pc:picChg>
        <pc:picChg chg="del">
          <ac:chgData name="Ngân Lâm Thanh" userId="6be8092c-0ad2-456a-bd70-44d03edc6d67" providerId="ADAL" clId="{21A00918-56F9-4627-857A-647BC9BB8219}" dt="2022-06-08T01:52:36.723" v="6782" actId="478"/>
          <ac:picMkLst>
            <pc:docMk/>
            <pc:sldMk cId="0" sldId="274"/>
            <ac:picMk id="2604" creationId="{00000000-0000-0000-0000-000000000000}"/>
          </ac:picMkLst>
        </pc:picChg>
      </pc:sldChg>
      <pc:sldChg chg="addSp delSp modSp del mod ord">
        <pc:chgData name="Ngân Lâm Thanh" userId="6be8092c-0ad2-456a-bd70-44d03edc6d67" providerId="ADAL" clId="{21A00918-56F9-4627-857A-647BC9BB8219}" dt="2022-06-08T03:33:37.860" v="9650" actId="47"/>
        <pc:sldMkLst>
          <pc:docMk/>
          <pc:sldMk cId="0" sldId="287"/>
        </pc:sldMkLst>
        <pc:spChg chg="add del mod">
          <ac:chgData name="Ngân Lâm Thanh" userId="6be8092c-0ad2-456a-bd70-44d03edc6d67" providerId="ADAL" clId="{21A00918-56F9-4627-857A-647BC9BB8219}" dt="2022-06-08T03:32:31.714" v="9633" actId="478"/>
          <ac:spMkLst>
            <pc:docMk/>
            <pc:sldMk cId="0" sldId="287"/>
            <ac:spMk id="3" creationId="{26BE4353-82A0-2188-CE8D-D8F344547A19}"/>
          </ac:spMkLst>
        </pc:spChg>
        <pc:spChg chg="mod">
          <ac:chgData name="Ngân Lâm Thanh" userId="6be8092c-0ad2-456a-bd70-44d03edc6d67" providerId="ADAL" clId="{21A00918-56F9-4627-857A-647BC9BB8219}" dt="2022-06-08T03:32:45.367" v="9637" actId="1076"/>
          <ac:spMkLst>
            <pc:docMk/>
            <pc:sldMk cId="0" sldId="287"/>
            <ac:spMk id="3141" creationId="{00000000-0000-0000-0000-000000000000}"/>
          </ac:spMkLst>
        </pc:spChg>
        <pc:spChg chg="del mod">
          <ac:chgData name="Ngân Lâm Thanh" userId="6be8092c-0ad2-456a-bd70-44d03edc6d67" providerId="ADAL" clId="{21A00918-56F9-4627-857A-647BC9BB8219}" dt="2022-06-08T03:32:30.418" v="9632" actId="478"/>
          <ac:spMkLst>
            <pc:docMk/>
            <pc:sldMk cId="0" sldId="287"/>
            <ac:spMk id="3142" creationId="{00000000-0000-0000-0000-000000000000}"/>
          </ac:spMkLst>
        </pc:spChg>
        <pc:spChg chg="del">
          <ac:chgData name="Ngân Lâm Thanh" userId="6be8092c-0ad2-456a-bd70-44d03edc6d67" providerId="ADAL" clId="{21A00918-56F9-4627-857A-647BC9BB8219}" dt="2022-06-08T03:32:35.508" v="9635" actId="478"/>
          <ac:spMkLst>
            <pc:docMk/>
            <pc:sldMk cId="0" sldId="287"/>
            <ac:spMk id="3152" creationId="{00000000-0000-0000-0000-000000000000}"/>
          </ac:spMkLst>
        </pc:spChg>
        <pc:grpChg chg="del">
          <ac:chgData name="Ngân Lâm Thanh" userId="6be8092c-0ad2-456a-bd70-44d03edc6d67" providerId="ADAL" clId="{21A00918-56F9-4627-857A-647BC9BB8219}" dt="2022-06-08T03:32:33.860" v="9634" actId="478"/>
          <ac:grpSpMkLst>
            <pc:docMk/>
            <pc:sldMk cId="0" sldId="287"/>
            <ac:grpSpMk id="3143" creationId="{00000000-0000-0000-0000-000000000000}"/>
          </ac:grpSpMkLst>
        </pc:grpChg>
      </pc:sldChg>
      <pc:sldChg chg="modSp add mod ord modTransition">
        <pc:chgData name="Ngân Lâm Thanh" userId="6be8092c-0ad2-456a-bd70-44d03edc6d67" providerId="ADAL" clId="{21A00918-56F9-4627-857A-647BC9BB8219}" dt="2022-06-09T14:44:26.827" v="9760"/>
        <pc:sldMkLst>
          <pc:docMk/>
          <pc:sldMk cId="3897524001" sldId="310"/>
        </pc:sldMkLst>
        <pc:spChg chg="mod">
          <ac:chgData name="Ngân Lâm Thanh" userId="6be8092c-0ad2-456a-bd70-44d03edc6d67" providerId="ADAL" clId="{21A00918-56F9-4627-857A-647BC9BB8219}" dt="2022-06-07T13:12:15.961" v="944" actId="1076"/>
          <ac:spMkLst>
            <pc:docMk/>
            <pc:sldMk cId="3897524001" sldId="310"/>
            <ac:spMk id="2186" creationId="{00000000-0000-0000-0000-000000000000}"/>
          </ac:spMkLst>
        </pc:spChg>
        <pc:spChg chg="mod">
          <ac:chgData name="Ngân Lâm Thanh" userId="6be8092c-0ad2-456a-bd70-44d03edc6d67" providerId="ADAL" clId="{21A00918-56F9-4627-857A-647BC9BB8219}" dt="2022-06-07T13:12:15.961" v="944" actId="1076"/>
          <ac:spMkLst>
            <pc:docMk/>
            <pc:sldMk cId="3897524001" sldId="310"/>
            <ac:spMk id="2187" creationId="{00000000-0000-0000-0000-000000000000}"/>
          </ac:spMkLst>
        </pc:spChg>
      </pc:sldChg>
      <pc:sldChg chg="modSp add del mod">
        <pc:chgData name="Ngân Lâm Thanh" userId="6be8092c-0ad2-456a-bd70-44d03edc6d67" providerId="ADAL" clId="{21A00918-56F9-4627-857A-647BC9BB8219}" dt="2022-06-07T15:30:18.544" v="1704" actId="47"/>
        <pc:sldMkLst>
          <pc:docMk/>
          <pc:sldMk cId="4218329147" sldId="311"/>
        </pc:sldMkLst>
        <pc:spChg chg="mod">
          <ac:chgData name="Ngân Lâm Thanh" userId="6be8092c-0ad2-456a-bd70-44d03edc6d67" providerId="ADAL" clId="{21A00918-56F9-4627-857A-647BC9BB8219}" dt="2022-06-05T15:02:42.667" v="911" actId="20577"/>
          <ac:spMkLst>
            <pc:docMk/>
            <pc:sldMk cId="4218329147" sldId="311"/>
            <ac:spMk id="2211" creationId="{00000000-0000-0000-0000-000000000000}"/>
          </ac:spMkLst>
        </pc:spChg>
      </pc:sldChg>
      <pc:sldChg chg="modSp mod modTransition">
        <pc:chgData name="Ngân Lâm Thanh" userId="6be8092c-0ad2-456a-bd70-44d03edc6d67" providerId="ADAL" clId="{21A00918-56F9-4627-857A-647BC9BB8219}" dt="2022-06-09T14:53:49.996" v="9812"/>
        <pc:sldMkLst>
          <pc:docMk/>
          <pc:sldMk cId="542629353" sldId="312"/>
        </pc:sldMkLst>
        <pc:spChg chg="mod">
          <ac:chgData name="Ngân Lâm Thanh" userId="6be8092c-0ad2-456a-bd70-44d03edc6d67" providerId="ADAL" clId="{21A00918-56F9-4627-857A-647BC9BB8219}" dt="2022-06-07T16:35:03.898" v="1712" actId="1076"/>
          <ac:spMkLst>
            <pc:docMk/>
            <pc:sldMk cId="542629353" sldId="312"/>
            <ac:spMk id="2186" creationId="{00000000-0000-0000-0000-000000000000}"/>
          </ac:spMkLst>
        </pc:spChg>
        <pc:spChg chg="mod">
          <ac:chgData name="Ngân Lâm Thanh" userId="6be8092c-0ad2-456a-bd70-44d03edc6d67" providerId="ADAL" clId="{21A00918-56F9-4627-857A-647BC9BB8219}" dt="2022-06-07T18:36:31.457" v="6217" actId="1076"/>
          <ac:spMkLst>
            <pc:docMk/>
            <pc:sldMk cId="542629353" sldId="312"/>
            <ac:spMk id="2187" creationId="{00000000-0000-0000-0000-000000000000}"/>
          </ac:spMkLst>
        </pc:spChg>
      </pc:sldChg>
      <pc:sldChg chg="modSp mod modTransition">
        <pc:chgData name="Ngân Lâm Thanh" userId="6be8092c-0ad2-456a-bd70-44d03edc6d67" providerId="ADAL" clId="{21A00918-56F9-4627-857A-647BC9BB8219}" dt="2022-06-09T15:05:14.381" v="9879" actId="1076"/>
        <pc:sldMkLst>
          <pc:docMk/>
          <pc:sldMk cId="1652892401" sldId="313"/>
        </pc:sldMkLst>
        <pc:spChg chg="mod">
          <ac:chgData name="Ngân Lâm Thanh" userId="6be8092c-0ad2-456a-bd70-44d03edc6d67" providerId="ADAL" clId="{21A00918-56F9-4627-857A-647BC9BB8219}" dt="2022-06-09T15:05:14.381" v="9879" actId="1076"/>
          <ac:spMkLst>
            <pc:docMk/>
            <pc:sldMk cId="1652892401" sldId="313"/>
            <ac:spMk id="2186" creationId="{00000000-0000-0000-0000-000000000000}"/>
          </ac:spMkLst>
        </pc:spChg>
        <pc:spChg chg="mod">
          <ac:chgData name="Ngân Lâm Thanh" userId="6be8092c-0ad2-456a-bd70-44d03edc6d67" providerId="ADAL" clId="{21A00918-56F9-4627-857A-647BC9BB8219}" dt="2022-06-09T15:05:14.381" v="9879" actId="1076"/>
          <ac:spMkLst>
            <pc:docMk/>
            <pc:sldMk cId="1652892401" sldId="313"/>
            <ac:spMk id="2187" creationId="{00000000-0000-0000-0000-000000000000}"/>
          </ac:spMkLst>
        </pc:spChg>
      </pc:sldChg>
      <pc:sldChg chg="modSp mod modTransition modNotesTx">
        <pc:chgData name="Ngân Lâm Thanh" userId="6be8092c-0ad2-456a-bd70-44d03edc6d67" providerId="ADAL" clId="{21A00918-56F9-4627-857A-647BC9BB8219}" dt="2022-06-09T14:52:39.185" v="9808"/>
        <pc:sldMkLst>
          <pc:docMk/>
          <pc:sldMk cId="1263129746" sldId="314"/>
        </pc:sldMkLst>
        <pc:picChg chg="mod">
          <ac:chgData name="Ngân Lâm Thanh" userId="6be8092c-0ad2-456a-bd70-44d03edc6d67" providerId="ADAL" clId="{21A00918-56F9-4627-857A-647BC9BB8219}" dt="2022-06-07T04:19:03.921" v="933" actId="1076"/>
          <ac:picMkLst>
            <pc:docMk/>
            <pc:sldMk cId="1263129746" sldId="314"/>
            <ac:picMk id="4" creationId="{F8FEAEA0-8611-8F47-B341-789A0B22407A}"/>
          </ac:picMkLst>
        </pc:picChg>
      </pc:sldChg>
      <pc:sldChg chg="delSp modSp del mod">
        <pc:chgData name="Ngân Lâm Thanh" userId="6be8092c-0ad2-456a-bd70-44d03edc6d67" providerId="ADAL" clId="{21A00918-56F9-4627-857A-647BC9BB8219}" dt="2022-06-08T03:31:06.006" v="9628" actId="47"/>
        <pc:sldMkLst>
          <pc:docMk/>
          <pc:sldMk cId="276848197" sldId="315"/>
        </pc:sldMkLst>
        <pc:picChg chg="del mod">
          <ac:chgData name="Ngân Lâm Thanh" userId="6be8092c-0ad2-456a-bd70-44d03edc6d67" providerId="ADAL" clId="{21A00918-56F9-4627-857A-647BC9BB8219}" dt="2022-06-08T03:30:46.694" v="9621" actId="21"/>
          <ac:picMkLst>
            <pc:docMk/>
            <pc:sldMk cId="276848197" sldId="315"/>
            <ac:picMk id="5" creationId="{5F332A6C-BB4A-85BD-2941-74A879D6DEC4}"/>
          </ac:picMkLst>
        </pc:picChg>
      </pc:sldChg>
      <pc:sldChg chg="addSp delSp modSp mod ord modNotesTx">
        <pc:chgData name="Ngân Lâm Thanh" userId="6be8092c-0ad2-456a-bd70-44d03edc6d67" providerId="ADAL" clId="{21A00918-56F9-4627-857A-647BC9BB8219}" dt="2022-06-09T15:44:38.979" v="10691" actId="20577"/>
        <pc:sldMkLst>
          <pc:docMk/>
          <pc:sldMk cId="29831088" sldId="317"/>
        </pc:sldMkLst>
        <pc:spChg chg="del">
          <ac:chgData name="Ngân Lâm Thanh" userId="6be8092c-0ad2-456a-bd70-44d03edc6d67" providerId="ADAL" clId="{21A00918-56F9-4627-857A-647BC9BB8219}" dt="2022-06-08T03:24:12.540" v="9251" actId="478"/>
          <ac:spMkLst>
            <pc:docMk/>
            <pc:sldMk cId="29831088" sldId="317"/>
            <ac:spMk id="2" creationId="{74391D6F-9D20-ABD0-3074-0AE298E9AE8D}"/>
          </ac:spMkLst>
        </pc:spChg>
        <pc:spChg chg="add del mod">
          <ac:chgData name="Ngân Lâm Thanh" userId="6be8092c-0ad2-456a-bd70-44d03edc6d67" providerId="ADAL" clId="{21A00918-56F9-4627-857A-647BC9BB8219}" dt="2022-06-08T03:24:11.561" v="9250"/>
          <ac:spMkLst>
            <pc:docMk/>
            <pc:sldMk cId="29831088" sldId="317"/>
            <ac:spMk id="5" creationId="{C4E0C4E9-E3FA-4885-615B-ECA7249AD0AE}"/>
          </ac:spMkLst>
        </pc:spChg>
        <pc:spChg chg="add del mod">
          <ac:chgData name="Ngân Lâm Thanh" userId="6be8092c-0ad2-456a-bd70-44d03edc6d67" providerId="ADAL" clId="{21A00918-56F9-4627-857A-647BC9BB8219}" dt="2022-06-08T03:24:11.303" v="9249"/>
          <ac:spMkLst>
            <pc:docMk/>
            <pc:sldMk cId="29831088" sldId="317"/>
            <ac:spMk id="6" creationId="{BBDAE70B-50DB-D2EC-1862-772A06679761}"/>
          </ac:spMkLst>
        </pc:spChg>
        <pc:spChg chg="mod">
          <ac:chgData name="Ngân Lâm Thanh" userId="6be8092c-0ad2-456a-bd70-44d03edc6d67" providerId="ADAL" clId="{21A00918-56F9-4627-857A-647BC9BB8219}" dt="2022-06-09T15:43:47.082" v="10686" actId="1076"/>
          <ac:spMkLst>
            <pc:docMk/>
            <pc:sldMk cId="29831088" sldId="317"/>
            <ac:spMk id="7" creationId="{9C3A72CE-8AEF-F763-D0A4-8218BAB5AD91}"/>
          </ac:spMkLst>
        </pc:spChg>
        <pc:spChg chg="add del mod">
          <ac:chgData name="Ngân Lâm Thanh" userId="6be8092c-0ad2-456a-bd70-44d03edc6d67" providerId="ADAL" clId="{21A00918-56F9-4627-857A-647BC9BB8219}" dt="2022-06-08T03:24:19.028" v="9253" actId="478"/>
          <ac:spMkLst>
            <pc:docMk/>
            <pc:sldMk cId="29831088" sldId="317"/>
            <ac:spMk id="8" creationId="{36F5BBB3-5855-281B-2AFC-51250991FA7E}"/>
          </ac:spMkLst>
        </pc:spChg>
        <pc:spChg chg="add mod">
          <ac:chgData name="Ngân Lâm Thanh" userId="6be8092c-0ad2-456a-bd70-44d03edc6d67" providerId="ADAL" clId="{21A00918-56F9-4627-857A-647BC9BB8219}" dt="2022-06-09T15:40:45.657" v="10666" actId="1076"/>
          <ac:spMkLst>
            <pc:docMk/>
            <pc:sldMk cId="29831088" sldId="317"/>
            <ac:spMk id="9" creationId="{89473AD0-DDD8-C6E0-73E9-05F398614D3A}"/>
          </ac:spMkLst>
        </pc:spChg>
        <pc:picChg chg="add del mod">
          <ac:chgData name="Ngân Lâm Thanh" userId="6be8092c-0ad2-456a-bd70-44d03edc6d67" providerId="ADAL" clId="{21A00918-56F9-4627-857A-647BC9BB8219}" dt="2022-06-09T15:43:42.288" v="10685" actId="478"/>
          <ac:picMkLst>
            <pc:docMk/>
            <pc:sldMk cId="29831088" sldId="317"/>
            <ac:picMk id="3" creationId="{B914A223-BC13-16B7-C86C-03766C2D06FC}"/>
          </ac:picMkLst>
        </pc:picChg>
        <pc:picChg chg="del mod">
          <ac:chgData name="Ngân Lâm Thanh" userId="6be8092c-0ad2-456a-bd70-44d03edc6d67" providerId="ADAL" clId="{21A00918-56F9-4627-857A-647BC9BB8219}" dt="2022-06-09T15:43:30.966" v="10680" actId="478"/>
          <ac:picMkLst>
            <pc:docMk/>
            <pc:sldMk cId="29831088" sldId="317"/>
            <ac:picMk id="4" creationId="{1AAF91B6-0B77-4027-F5D8-FA18B10C322A}"/>
          </ac:picMkLst>
        </pc:picChg>
        <pc:picChg chg="add mod">
          <ac:chgData name="Ngân Lâm Thanh" userId="6be8092c-0ad2-456a-bd70-44d03edc6d67" providerId="ADAL" clId="{21A00918-56F9-4627-857A-647BC9BB8219}" dt="2022-06-09T15:44:00.688" v="10689" actId="1076"/>
          <ac:picMkLst>
            <pc:docMk/>
            <pc:sldMk cId="29831088" sldId="317"/>
            <ac:picMk id="1026" creationId="{B8A5D8FD-87AC-CE19-6654-1FAF32B9E3A7}"/>
          </ac:picMkLst>
        </pc:picChg>
      </pc:sldChg>
      <pc:sldChg chg="addSp delSp modSp mod modTransition modAnim">
        <pc:chgData name="Ngân Lâm Thanh" userId="6be8092c-0ad2-456a-bd70-44d03edc6d67" providerId="ADAL" clId="{21A00918-56F9-4627-857A-647BC9BB8219}" dt="2022-06-09T14:56:40.721" v="9823"/>
        <pc:sldMkLst>
          <pc:docMk/>
          <pc:sldMk cId="694323440" sldId="318"/>
        </pc:sldMkLst>
        <pc:spChg chg="add mod">
          <ac:chgData name="Ngân Lâm Thanh" userId="6be8092c-0ad2-456a-bd70-44d03edc6d67" providerId="ADAL" clId="{21A00918-56F9-4627-857A-647BC9BB8219}" dt="2022-06-09T14:55:13.217" v="9814"/>
          <ac:spMkLst>
            <pc:docMk/>
            <pc:sldMk cId="694323440" sldId="318"/>
            <ac:spMk id="4" creationId="{0F787072-3387-69AF-7D9F-55E0E437B87F}"/>
          </ac:spMkLst>
        </pc:spChg>
        <pc:spChg chg="mod">
          <ac:chgData name="Ngân Lâm Thanh" userId="6be8092c-0ad2-456a-bd70-44d03edc6d67" providerId="ADAL" clId="{21A00918-56F9-4627-857A-647BC9BB8219}" dt="2022-06-07T18:37:41.509" v="6274" actId="20577"/>
          <ac:spMkLst>
            <pc:docMk/>
            <pc:sldMk cId="694323440" sldId="318"/>
            <ac:spMk id="8" creationId="{6E85F25A-7B63-C38D-F825-BA58A522BF35}"/>
          </ac:spMkLst>
        </pc:spChg>
        <pc:picChg chg="add mod">
          <ac:chgData name="Ngân Lâm Thanh" userId="6be8092c-0ad2-456a-bd70-44d03edc6d67" providerId="ADAL" clId="{21A00918-56F9-4627-857A-647BC9BB8219}" dt="2022-06-07T16:34:40.424" v="1711" actId="1076"/>
          <ac:picMkLst>
            <pc:docMk/>
            <pc:sldMk cId="694323440" sldId="318"/>
            <ac:picMk id="3" creationId="{4A19D1C7-EF07-DE1D-E1AB-4C1889B122DE}"/>
          </ac:picMkLst>
        </pc:picChg>
        <pc:picChg chg="del mod">
          <ac:chgData name="Ngân Lâm Thanh" userId="6be8092c-0ad2-456a-bd70-44d03edc6d67" providerId="ADAL" clId="{21A00918-56F9-4627-857A-647BC9BB8219}" dt="2022-06-07T16:34:29.615" v="1708" actId="478"/>
          <ac:picMkLst>
            <pc:docMk/>
            <pc:sldMk cId="694323440" sldId="318"/>
            <ac:picMk id="10" creationId="{C0726B7A-959D-E3DA-803C-D06AF5A2E773}"/>
          </ac:picMkLst>
        </pc:picChg>
      </pc:sldChg>
      <pc:sldChg chg="addSp delSp modSp mod modTransition modNotesTx">
        <pc:chgData name="Ngân Lâm Thanh" userId="6be8092c-0ad2-456a-bd70-44d03edc6d67" providerId="ADAL" clId="{21A00918-56F9-4627-857A-647BC9BB8219}" dt="2022-06-09T14:51:30.181" v="9800"/>
        <pc:sldMkLst>
          <pc:docMk/>
          <pc:sldMk cId="1440729138" sldId="319"/>
        </pc:sldMkLst>
        <pc:spChg chg="add mod">
          <ac:chgData name="Ngân Lâm Thanh" userId="6be8092c-0ad2-456a-bd70-44d03edc6d67" providerId="ADAL" clId="{21A00918-56F9-4627-857A-647BC9BB8219}" dt="2022-06-09T14:51:22.474" v="9799" actId="255"/>
          <ac:spMkLst>
            <pc:docMk/>
            <pc:sldMk cId="1440729138" sldId="319"/>
            <ac:spMk id="6" creationId="{E5B73F61-E2F6-A407-07AB-B8D2CFD7DF85}"/>
          </ac:spMkLst>
        </pc:spChg>
        <pc:picChg chg="add del">
          <ac:chgData name="Ngân Lâm Thanh" userId="6be8092c-0ad2-456a-bd70-44d03edc6d67" providerId="ADAL" clId="{21A00918-56F9-4627-857A-647BC9BB8219}" dt="2022-06-07T15:19:00.980" v="1639"/>
          <ac:picMkLst>
            <pc:docMk/>
            <pc:sldMk cId="1440729138" sldId="319"/>
            <ac:picMk id="2" creationId="{AD139793-A91F-78A1-806B-9952F4EB55F3}"/>
          </ac:picMkLst>
        </pc:picChg>
        <pc:picChg chg="add del mod">
          <ac:chgData name="Ngân Lâm Thanh" userId="6be8092c-0ad2-456a-bd70-44d03edc6d67" providerId="ADAL" clId="{21A00918-56F9-4627-857A-647BC9BB8219}" dt="2022-06-07T15:19:44.942" v="1654" actId="478"/>
          <ac:picMkLst>
            <pc:docMk/>
            <pc:sldMk cId="1440729138" sldId="319"/>
            <ac:picMk id="1026" creationId="{59355E0B-7968-C7C9-43A1-6068A34F24AC}"/>
          </ac:picMkLst>
        </pc:picChg>
        <pc:picChg chg="add del mod">
          <ac:chgData name="Ngân Lâm Thanh" userId="6be8092c-0ad2-456a-bd70-44d03edc6d67" providerId="ADAL" clId="{21A00918-56F9-4627-857A-647BC9BB8219}" dt="2022-06-07T15:19:16.938" v="1648"/>
          <ac:picMkLst>
            <pc:docMk/>
            <pc:sldMk cId="1440729138" sldId="319"/>
            <ac:picMk id="1028" creationId="{8EA1CD98-7249-944B-537E-2C9C92D5420C}"/>
          </ac:picMkLst>
        </pc:picChg>
        <pc:picChg chg="add mod">
          <ac:chgData name="Ngân Lâm Thanh" userId="6be8092c-0ad2-456a-bd70-44d03edc6d67" providerId="ADAL" clId="{21A00918-56F9-4627-857A-647BC9BB8219}" dt="2022-06-07T17:34:02.323" v="3461" actId="1076"/>
          <ac:picMkLst>
            <pc:docMk/>
            <pc:sldMk cId="1440729138" sldId="319"/>
            <ac:picMk id="1030" creationId="{53E12E39-E44F-FF88-1D02-D9A24CA6E529}"/>
          </ac:picMkLst>
        </pc:picChg>
      </pc:sldChg>
      <pc:sldChg chg="addSp delSp modSp mod">
        <pc:chgData name="Ngân Lâm Thanh" userId="6be8092c-0ad2-456a-bd70-44d03edc6d67" providerId="ADAL" clId="{21A00918-56F9-4627-857A-647BC9BB8219}" dt="2022-06-07T18:20:25.560" v="5172" actId="478"/>
        <pc:sldMkLst>
          <pc:docMk/>
          <pc:sldMk cId="4004417922" sldId="320"/>
        </pc:sldMkLst>
        <pc:spChg chg="del">
          <ac:chgData name="Ngân Lâm Thanh" userId="6be8092c-0ad2-456a-bd70-44d03edc6d67" providerId="ADAL" clId="{21A00918-56F9-4627-857A-647BC9BB8219}" dt="2022-06-07T18:18:45.067" v="5162" actId="478"/>
          <ac:spMkLst>
            <pc:docMk/>
            <pc:sldMk cId="4004417922" sldId="320"/>
            <ac:spMk id="2" creationId="{948B9FCB-F19F-D721-1A06-CB41581E604F}"/>
          </ac:spMkLst>
        </pc:spChg>
        <pc:spChg chg="mod">
          <ac:chgData name="Ngân Lâm Thanh" userId="6be8092c-0ad2-456a-bd70-44d03edc6d67" providerId="ADAL" clId="{21A00918-56F9-4627-857A-647BC9BB8219}" dt="2022-06-07T18:18:59.515" v="5170" actId="14100"/>
          <ac:spMkLst>
            <pc:docMk/>
            <pc:sldMk cId="4004417922" sldId="320"/>
            <ac:spMk id="3" creationId="{8AB94C40-15DF-98FC-0565-959AE9AF03F6}"/>
          </ac:spMkLst>
        </pc:spChg>
        <pc:spChg chg="del">
          <ac:chgData name="Ngân Lâm Thanh" userId="6be8092c-0ad2-456a-bd70-44d03edc6d67" providerId="ADAL" clId="{21A00918-56F9-4627-857A-647BC9BB8219}" dt="2022-06-07T18:18:46.387" v="5163" actId="478"/>
          <ac:spMkLst>
            <pc:docMk/>
            <pc:sldMk cId="4004417922" sldId="320"/>
            <ac:spMk id="4" creationId="{93A4DD85-B1FA-B044-F978-4B8AC7B379AF}"/>
          </ac:spMkLst>
        </pc:spChg>
        <pc:spChg chg="del">
          <ac:chgData name="Ngân Lâm Thanh" userId="6be8092c-0ad2-456a-bd70-44d03edc6d67" providerId="ADAL" clId="{21A00918-56F9-4627-857A-647BC9BB8219}" dt="2022-06-07T18:18:48.928" v="5165" actId="478"/>
          <ac:spMkLst>
            <pc:docMk/>
            <pc:sldMk cId="4004417922" sldId="320"/>
            <ac:spMk id="5" creationId="{9DB82ECF-A8FE-B79E-AD7B-33C8F30FA5BA}"/>
          </ac:spMkLst>
        </pc:spChg>
        <pc:spChg chg="del">
          <ac:chgData name="Ngân Lâm Thanh" userId="6be8092c-0ad2-456a-bd70-44d03edc6d67" providerId="ADAL" clId="{21A00918-56F9-4627-857A-647BC9BB8219}" dt="2022-06-07T18:18:47.794" v="5164" actId="478"/>
          <ac:spMkLst>
            <pc:docMk/>
            <pc:sldMk cId="4004417922" sldId="320"/>
            <ac:spMk id="6" creationId="{6363C6DD-9653-F5C7-7CDD-A8B663BD5A5C}"/>
          </ac:spMkLst>
        </pc:spChg>
        <pc:spChg chg="del">
          <ac:chgData name="Ngân Lâm Thanh" userId="6be8092c-0ad2-456a-bd70-44d03edc6d67" providerId="ADAL" clId="{21A00918-56F9-4627-857A-647BC9BB8219}" dt="2022-06-07T18:18:50.123" v="5166" actId="478"/>
          <ac:spMkLst>
            <pc:docMk/>
            <pc:sldMk cId="4004417922" sldId="320"/>
            <ac:spMk id="7" creationId="{745C903D-C05F-7C56-6A4B-99E949AAFD10}"/>
          </ac:spMkLst>
        </pc:spChg>
        <pc:spChg chg="mod">
          <ac:chgData name="Ngân Lâm Thanh" userId="6be8092c-0ad2-456a-bd70-44d03edc6d67" providerId="ADAL" clId="{21A00918-56F9-4627-857A-647BC9BB8219}" dt="2022-06-07T18:16:42.765" v="5161" actId="14100"/>
          <ac:spMkLst>
            <pc:docMk/>
            <pc:sldMk cId="4004417922" sldId="320"/>
            <ac:spMk id="8" creationId="{EADBBF00-73D8-333F-5DC9-CEA03CCA8ECD}"/>
          </ac:spMkLst>
        </pc:spChg>
        <pc:picChg chg="add del">
          <ac:chgData name="Ngân Lâm Thanh" userId="6be8092c-0ad2-456a-bd70-44d03edc6d67" providerId="ADAL" clId="{21A00918-56F9-4627-857A-647BC9BB8219}" dt="2022-06-07T18:20:25.560" v="5172" actId="478"/>
          <ac:picMkLst>
            <pc:docMk/>
            <pc:sldMk cId="4004417922" sldId="320"/>
            <ac:picMk id="10" creationId="{4C5AB234-B89D-35D3-0430-D1FDFB676135}"/>
          </ac:picMkLst>
        </pc:picChg>
      </pc:sldChg>
      <pc:sldChg chg="add del">
        <pc:chgData name="Ngân Lâm Thanh" userId="6be8092c-0ad2-456a-bd70-44d03edc6d67" providerId="ADAL" clId="{21A00918-56F9-4627-857A-647BC9BB8219}" dt="2022-06-07T13:26:38.547" v="946" actId="47"/>
        <pc:sldMkLst>
          <pc:docMk/>
          <pc:sldMk cId="1949406555" sldId="322"/>
        </pc:sldMkLst>
      </pc:sldChg>
      <pc:sldChg chg="addSp modSp add del mod ord">
        <pc:chgData name="Ngân Lâm Thanh" userId="6be8092c-0ad2-456a-bd70-44d03edc6d67" providerId="ADAL" clId="{21A00918-56F9-4627-857A-647BC9BB8219}" dt="2022-06-07T15:30:21.225" v="1706" actId="47"/>
        <pc:sldMkLst>
          <pc:docMk/>
          <pc:sldMk cId="2021437967" sldId="322"/>
        </pc:sldMkLst>
        <pc:spChg chg="add mod">
          <ac:chgData name="Ngân Lâm Thanh" userId="6be8092c-0ad2-456a-bd70-44d03edc6d67" providerId="ADAL" clId="{21A00918-56F9-4627-857A-647BC9BB8219}" dt="2022-06-07T14:03:33.638" v="998" actId="14100"/>
          <ac:spMkLst>
            <pc:docMk/>
            <pc:sldMk cId="2021437967" sldId="322"/>
            <ac:spMk id="3" creationId="{FD97867C-DA2F-1789-AFEA-70811BB0BE2F}"/>
          </ac:spMkLst>
        </pc:spChg>
      </pc:sldChg>
      <pc:sldChg chg="delSp add del mod">
        <pc:chgData name="Ngân Lâm Thanh" userId="6be8092c-0ad2-456a-bd70-44d03edc6d67" providerId="ADAL" clId="{21A00918-56F9-4627-857A-647BC9BB8219}" dt="2022-06-07T16:45:49.318" v="1718" actId="47"/>
        <pc:sldMkLst>
          <pc:docMk/>
          <pc:sldMk cId="2872409903" sldId="322"/>
        </pc:sldMkLst>
        <pc:picChg chg="del">
          <ac:chgData name="Ngân Lâm Thanh" userId="6be8092c-0ad2-456a-bd70-44d03edc6d67" providerId="ADAL" clId="{21A00918-56F9-4627-857A-647BC9BB8219}" dt="2022-06-07T16:45:04.458" v="1714" actId="478"/>
          <ac:picMkLst>
            <pc:docMk/>
            <pc:sldMk cId="2872409903" sldId="322"/>
            <ac:picMk id="3" creationId="{4145807A-A6AB-AFBC-351A-AC93884153EE}"/>
          </ac:picMkLst>
        </pc:picChg>
      </pc:sldChg>
      <pc:sldChg chg="addSp delSp modSp add mod ord modTransition modAnim">
        <pc:chgData name="Ngân Lâm Thanh" userId="6be8092c-0ad2-456a-bd70-44d03edc6d67" providerId="ADAL" clId="{21A00918-56F9-4627-857A-647BC9BB8219}" dt="2022-06-09T14:49:17.233" v="9791" actId="1076"/>
        <pc:sldMkLst>
          <pc:docMk/>
          <pc:sldMk cId="3123976867" sldId="323"/>
        </pc:sldMkLst>
        <pc:spChg chg="add del mod">
          <ac:chgData name="Ngân Lâm Thanh" userId="6be8092c-0ad2-456a-bd70-44d03edc6d67" providerId="ADAL" clId="{21A00918-56F9-4627-857A-647BC9BB8219}" dt="2022-06-07T17:59:21.610" v="4595" actId="478"/>
          <ac:spMkLst>
            <pc:docMk/>
            <pc:sldMk cId="3123976867" sldId="323"/>
            <ac:spMk id="3" creationId="{1F4CD1A5-0014-FAA1-52BF-1C143AA90C43}"/>
          </ac:spMkLst>
        </pc:spChg>
        <pc:spChg chg="add del mod">
          <ac:chgData name="Ngân Lâm Thanh" userId="6be8092c-0ad2-456a-bd70-44d03edc6d67" providerId="ADAL" clId="{21A00918-56F9-4627-857A-647BC9BB8219}" dt="2022-06-07T16:50:18.739" v="1897" actId="478"/>
          <ac:spMkLst>
            <pc:docMk/>
            <pc:sldMk cId="3123976867" sldId="323"/>
            <ac:spMk id="3" creationId="{9B78E260-0AEF-89D5-4DA9-2578948D1F64}"/>
          </ac:spMkLst>
        </pc:spChg>
        <pc:spChg chg="add del mod">
          <ac:chgData name="Ngân Lâm Thanh" userId="6be8092c-0ad2-456a-bd70-44d03edc6d67" providerId="ADAL" clId="{21A00918-56F9-4627-857A-647BC9BB8219}" dt="2022-06-07T16:50:25.037" v="1899" actId="478"/>
          <ac:spMkLst>
            <pc:docMk/>
            <pc:sldMk cId="3123976867" sldId="323"/>
            <ac:spMk id="5" creationId="{285AADCD-1717-C777-D203-A2740E3E9131}"/>
          </ac:spMkLst>
        </pc:spChg>
        <pc:spChg chg="add del mod">
          <ac:chgData name="Ngân Lâm Thanh" userId="6be8092c-0ad2-456a-bd70-44d03edc6d67" providerId="ADAL" clId="{21A00918-56F9-4627-857A-647BC9BB8219}" dt="2022-06-07T17:59:25.824" v="4598" actId="478"/>
          <ac:spMkLst>
            <pc:docMk/>
            <pc:sldMk cId="3123976867" sldId="323"/>
            <ac:spMk id="5" creationId="{D5730689-579B-7618-E040-C340240CC99C}"/>
          </ac:spMkLst>
        </pc:spChg>
        <pc:spChg chg="add del mod">
          <ac:chgData name="Ngân Lâm Thanh" userId="6be8092c-0ad2-456a-bd70-44d03edc6d67" providerId="ADAL" clId="{21A00918-56F9-4627-857A-647BC9BB8219}" dt="2022-06-07T16:50:28.878" v="1901" actId="478"/>
          <ac:spMkLst>
            <pc:docMk/>
            <pc:sldMk cId="3123976867" sldId="323"/>
            <ac:spMk id="7" creationId="{D0FB9E94-D464-B453-458E-CAD56264AA69}"/>
          </ac:spMkLst>
        </pc:spChg>
        <pc:spChg chg="add del mod">
          <ac:chgData name="Ngân Lâm Thanh" userId="6be8092c-0ad2-456a-bd70-44d03edc6d67" providerId="ADAL" clId="{21A00918-56F9-4627-857A-647BC9BB8219}" dt="2022-06-07T16:50:32.274" v="1903" actId="478"/>
          <ac:spMkLst>
            <pc:docMk/>
            <pc:sldMk cId="3123976867" sldId="323"/>
            <ac:spMk id="9" creationId="{23F3465F-1F8F-2701-2F94-32C0B71546F1}"/>
          </ac:spMkLst>
        </pc:spChg>
        <pc:spChg chg="add del mod">
          <ac:chgData name="Ngân Lâm Thanh" userId="6be8092c-0ad2-456a-bd70-44d03edc6d67" providerId="ADAL" clId="{21A00918-56F9-4627-857A-647BC9BB8219}" dt="2022-06-07T16:50:37.245" v="1905" actId="478"/>
          <ac:spMkLst>
            <pc:docMk/>
            <pc:sldMk cId="3123976867" sldId="323"/>
            <ac:spMk id="11" creationId="{D6CFD750-4E5C-117B-3064-9FC8858EAB3B}"/>
          </ac:spMkLst>
        </pc:spChg>
        <pc:spChg chg="add del mod">
          <ac:chgData name="Ngân Lâm Thanh" userId="6be8092c-0ad2-456a-bd70-44d03edc6d67" providerId="ADAL" clId="{21A00918-56F9-4627-857A-647BC9BB8219}" dt="2022-06-07T16:50:39.734" v="1907" actId="478"/>
          <ac:spMkLst>
            <pc:docMk/>
            <pc:sldMk cId="3123976867" sldId="323"/>
            <ac:spMk id="13" creationId="{28FB2A65-8A2D-E133-1A77-001670135627}"/>
          </ac:spMkLst>
        </pc:spChg>
        <pc:spChg chg="add del mod">
          <ac:chgData name="Ngân Lâm Thanh" userId="6be8092c-0ad2-456a-bd70-44d03edc6d67" providerId="ADAL" clId="{21A00918-56F9-4627-857A-647BC9BB8219}" dt="2022-06-07T16:50:46.812" v="1911" actId="478"/>
          <ac:spMkLst>
            <pc:docMk/>
            <pc:sldMk cId="3123976867" sldId="323"/>
            <ac:spMk id="15" creationId="{F1643A5B-605F-F623-3906-78875377D105}"/>
          </ac:spMkLst>
        </pc:spChg>
        <pc:spChg chg="add del mod">
          <ac:chgData name="Ngân Lâm Thanh" userId="6be8092c-0ad2-456a-bd70-44d03edc6d67" providerId="ADAL" clId="{21A00918-56F9-4627-857A-647BC9BB8219}" dt="2022-06-09T14:49:17.233" v="9791" actId="1076"/>
          <ac:spMkLst>
            <pc:docMk/>
            <pc:sldMk cId="3123976867" sldId="323"/>
            <ac:spMk id="2729" creationId="{00000000-0000-0000-0000-000000000000}"/>
          </ac:spMkLst>
        </pc:spChg>
        <pc:spChg chg="mod">
          <ac:chgData name="Ngân Lâm Thanh" userId="6be8092c-0ad2-456a-bd70-44d03edc6d67" providerId="ADAL" clId="{21A00918-56F9-4627-857A-647BC9BB8219}" dt="2022-06-09T14:49:17.233" v="9791" actId="1076"/>
          <ac:spMkLst>
            <pc:docMk/>
            <pc:sldMk cId="3123976867" sldId="323"/>
            <ac:spMk id="2730" creationId="{00000000-0000-0000-0000-000000000000}"/>
          </ac:spMkLst>
        </pc:spChg>
        <pc:spChg chg="del">
          <ac:chgData name="Ngân Lâm Thanh" userId="6be8092c-0ad2-456a-bd70-44d03edc6d67" providerId="ADAL" clId="{21A00918-56F9-4627-857A-647BC9BB8219}" dt="2022-06-07T16:50:34.713" v="1904" actId="478"/>
          <ac:spMkLst>
            <pc:docMk/>
            <pc:sldMk cId="3123976867" sldId="323"/>
            <ac:spMk id="2731" creationId="{00000000-0000-0000-0000-000000000000}"/>
          </ac:spMkLst>
        </pc:spChg>
        <pc:spChg chg="del mod">
          <ac:chgData name="Ngân Lâm Thanh" userId="6be8092c-0ad2-456a-bd70-44d03edc6d67" providerId="ADAL" clId="{21A00918-56F9-4627-857A-647BC9BB8219}" dt="2022-06-07T17:59:20.202" v="4594" actId="478"/>
          <ac:spMkLst>
            <pc:docMk/>
            <pc:sldMk cId="3123976867" sldId="323"/>
            <ac:spMk id="2732" creationId="{00000000-0000-0000-0000-000000000000}"/>
          </ac:spMkLst>
        </pc:spChg>
        <pc:spChg chg="del">
          <ac:chgData name="Ngân Lâm Thanh" userId="6be8092c-0ad2-456a-bd70-44d03edc6d67" providerId="ADAL" clId="{21A00918-56F9-4627-857A-647BC9BB8219}" dt="2022-06-07T16:50:39.066" v="1906" actId="478"/>
          <ac:spMkLst>
            <pc:docMk/>
            <pc:sldMk cId="3123976867" sldId="323"/>
            <ac:spMk id="2733" creationId="{00000000-0000-0000-0000-000000000000}"/>
          </ac:spMkLst>
        </pc:spChg>
        <pc:spChg chg="del mod">
          <ac:chgData name="Ngân Lâm Thanh" userId="6be8092c-0ad2-456a-bd70-44d03edc6d67" providerId="ADAL" clId="{21A00918-56F9-4627-857A-647BC9BB8219}" dt="2022-06-07T17:59:24.051" v="4597" actId="478"/>
          <ac:spMkLst>
            <pc:docMk/>
            <pc:sldMk cId="3123976867" sldId="323"/>
            <ac:spMk id="2734" creationId="{00000000-0000-0000-0000-000000000000}"/>
          </ac:spMkLst>
        </pc:spChg>
        <pc:spChg chg="del">
          <ac:chgData name="Ngân Lâm Thanh" userId="6be8092c-0ad2-456a-bd70-44d03edc6d67" providerId="ADAL" clId="{21A00918-56F9-4627-857A-647BC9BB8219}" dt="2022-06-07T16:50:42.017" v="1908" actId="478"/>
          <ac:spMkLst>
            <pc:docMk/>
            <pc:sldMk cId="3123976867" sldId="323"/>
            <ac:spMk id="2735" creationId="{00000000-0000-0000-0000-000000000000}"/>
          </ac:spMkLst>
        </pc:spChg>
        <pc:spChg chg="del">
          <ac:chgData name="Ngân Lâm Thanh" userId="6be8092c-0ad2-456a-bd70-44d03edc6d67" providerId="ADAL" clId="{21A00918-56F9-4627-857A-647BC9BB8219}" dt="2022-06-07T16:50:22.699" v="1898" actId="478"/>
          <ac:spMkLst>
            <pc:docMk/>
            <pc:sldMk cId="3123976867" sldId="323"/>
            <ac:spMk id="2736" creationId="{00000000-0000-0000-0000-000000000000}"/>
          </ac:spMkLst>
        </pc:spChg>
        <pc:spChg chg="mod">
          <ac:chgData name="Ngân Lâm Thanh" userId="6be8092c-0ad2-456a-bd70-44d03edc6d67" providerId="ADAL" clId="{21A00918-56F9-4627-857A-647BC9BB8219}" dt="2022-06-09T14:49:17.233" v="9791" actId="1076"/>
          <ac:spMkLst>
            <pc:docMk/>
            <pc:sldMk cId="3123976867" sldId="323"/>
            <ac:spMk id="2737" creationId="{00000000-0000-0000-0000-000000000000}"/>
          </ac:spMkLst>
        </pc:spChg>
        <pc:spChg chg="del">
          <ac:chgData name="Ngân Lâm Thanh" userId="6be8092c-0ad2-456a-bd70-44d03edc6d67" providerId="ADAL" clId="{21A00918-56F9-4627-857A-647BC9BB8219}" dt="2022-06-07T16:50:27.371" v="1900" actId="478"/>
          <ac:spMkLst>
            <pc:docMk/>
            <pc:sldMk cId="3123976867" sldId="323"/>
            <ac:spMk id="2738" creationId="{00000000-0000-0000-0000-000000000000}"/>
          </ac:spMkLst>
        </pc:spChg>
        <pc:spChg chg="mod">
          <ac:chgData name="Ngân Lâm Thanh" userId="6be8092c-0ad2-456a-bd70-44d03edc6d67" providerId="ADAL" clId="{21A00918-56F9-4627-857A-647BC9BB8219}" dt="2022-06-09T14:49:17.233" v="9791" actId="1076"/>
          <ac:spMkLst>
            <pc:docMk/>
            <pc:sldMk cId="3123976867" sldId="323"/>
            <ac:spMk id="2739" creationId="{00000000-0000-0000-0000-000000000000}"/>
          </ac:spMkLst>
        </pc:spChg>
        <pc:spChg chg="del">
          <ac:chgData name="Ngân Lâm Thanh" userId="6be8092c-0ad2-456a-bd70-44d03edc6d67" providerId="ADAL" clId="{21A00918-56F9-4627-857A-647BC9BB8219}" dt="2022-06-07T16:50:30.737" v="1902" actId="478"/>
          <ac:spMkLst>
            <pc:docMk/>
            <pc:sldMk cId="3123976867" sldId="323"/>
            <ac:spMk id="2740" creationId="{00000000-0000-0000-0000-000000000000}"/>
          </ac:spMkLst>
        </pc:spChg>
        <pc:grpChg chg="del">
          <ac:chgData name="Ngân Lâm Thanh" userId="6be8092c-0ad2-456a-bd70-44d03edc6d67" providerId="ADAL" clId="{21A00918-56F9-4627-857A-647BC9BB8219}" dt="2022-06-07T17:59:27.231" v="4600" actId="478"/>
          <ac:grpSpMkLst>
            <pc:docMk/>
            <pc:sldMk cId="3123976867" sldId="323"/>
            <ac:grpSpMk id="2741" creationId="{00000000-0000-0000-0000-000000000000}"/>
          </ac:grpSpMkLst>
        </pc:grpChg>
        <pc:grpChg chg="del">
          <ac:chgData name="Ngân Lâm Thanh" userId="6be8092c-0ad2-456a-bd70-44d03edc6d67" providerId="ADAL" clId="{21A00918-56F9-4627-857A-647BC9BB8219}" dt="2022-06-07T17:59:22.394" v="4596" actId="478"/>
          <ac:grpSpMkLst>
            <pc:docMk/>
            <pc:sldMk cId="3123976867" sldId="323"/>
            <ac:grpSpMk id="2747" creationId="{00000000-0000-0000-0000-000000000000}"/>
          </ac:grpSpMkLst>
        </pc:grpChg>
        <pc:grpChg chg="mod">
          <ac:chgData name="Ngân Lâm Thanh" userId="6be8092c-0ad2-456a-bd70-44d03edc6d67" providerId="ADAL" clId="{21A00918-56F9-4627-857A-647BC9BB8219}" dt="2022-06-09T14:49:17.233" v="9791" actId="1076"/>
          <ac:grpSpMkLst>
            <pc:docMk/>
            <pc:sldMk cId="3123976867" sldId="323"/>
            <ac:grpSpMk id="2750" creationId="{00000000-0000-0000-0000-000000000000}"/>
          </ac:grpSpMkLst>
        </pc:grpChg>
        <pc:grpChg chg="mod">
          <ac:chgData name="Ngân Lâm Thanh" userId="6be8092c-0ad2-456a-bd70-44d03edc6d67" providerId="ADAL" clId="{21A00918-56F9-4627-857A-647BC9BB8219}" dt="2022-06-09T14:49:17.233" v="9791" actId="1076"/>
          <ac:grpSpMkLst>
            <pc:docMk/>
            <pc:sldMk cId="3123976867" sldId="323"/>
            <ac:grpSpMk id="2769" creationId="{00000000-0000-0000-0000-000000000000}"/>
          </ac:grpSpMkLst>
        </pc:grpChg>
        <pc:grpChg chg="mod">
          <ac:chgData name="Ngân Lâm Thanh" userId="6be8092c-0ad2-456a-bd70-44d03edc6d67" providerId="ADAL" clId="{21A00918-56F9-4627-857A-647BC9BB8219}" dt="2022-06-09T14:49:17.233" v="9791" actId="1076"/>
          <ac:grpSpMkLst>
            <pc:docMk/>
            <pc:sldMk cId="3123976867" sldId="323"/>
            <ac:grpSpMk id="2781" creationId="{00000000-0000-0000-0000-000000000000}"/>
          </ac:grpSpMkLst>
        </pc:grpChg>
        <pc:grpChg chg="mod">
          <ac:chgData name="Ngân Lâm Thanh" userId="6be8092c-0ad2-456a-bd70-44d03edc6d67" providerId="ADAL" clId="{21A00918-56F9-4627-857A-647BC9BB8219}" dt="2022-06-09T14:49:17.233" v="9791" actId="1076"/>
          <ac:grpSpMkLst>
            <pc:docMk/>
            <pc:sldMk cId="3123976867" sldId="323"/>
            <ac:grpSpMk id="2787" creationId="{00000000-0000-0000-0000-000000000000}"/>
          </ac:grpSpMkLst>
        </pc:grpChg>
        <pc:picChg chg="mod">
          <ac:chgData name="Ngân Lâm Thanh" userId="6be8092c-0ad2-456a-bd70-44d03edc6d67" providerId="ADAL" clId="{21A00918-56F9-4627-857A-647BC9BB8219}" dt="2022-06-09T14:49:17.233" v="9791" actId="1076"/>
          <ac:picMkLst>
            <pc:docMk/>
            <pc:sldMk cId="3123976867" sldId="323"/>
            <ac:picMk id="2723" creationId="{00000000-0000-0000-0000-000000000000}"/>
          </ac:picMkLst>
        </pc:picChg>
        <pc:picChg chg="mod">
          <ac:chgData name="Ngân Lâm Thanh" userId="6be8092c-0ad2-456a-bd70-44d03edc6d67" providerId="ADAL" clId="{21A00918-56F9-4627-857A-647BC9BB8219}" dt="2022-06-09T14:49:17.233" v="9791" actId="1076"/>
          <ac:picMkLst>
            <pc:docMk/>
            <pc:sldMk cId="3123976867" sldId="323"/>
            <ac:picMk id="2724" creationId="{00000000-0000-0000-0000-000000000000}"/>
          </ac:picMkLst>
        </pc:picChg>
        <pc:picChg chg="mod">
          <ac:chgData name="Ngân Lâm Thanh" userId="6be8092c-0ad2-456a-bd70-44d03edc6d67" providerId="ADAL" clId="{21A00918-56F9-4627-857A-647BC9BB8219}" dt="2022-06-09T14:49:17.233" v="9791" actId="1076"/>
          <ac:picMkLst>
            <pc:docMk/>
            <pc:sldMk cId="3123976867" sldId="323"/>
            <ac:picMk id="2725" creationId="{00000000-0000-0000-0000-000000000000}"/>
          </ac:picMkLst>
        </pc:picChg>
        <pc:picChg chg="del mod">
          <ac:chgData name="Ngân Lâm Thanh" userId="6be8092c-0ad2-456a-bd70-44d03edc6d67" providerId="ADAL" clId="{21A00918-56F9-4627-857A-647BC9BB8219}" dt="2022-06-07T17:59:17.601" v="4592" actId="478"/>
          <ac:picMkLst>
            <pc:docMk/>
            <pc:sldMk cId="3123976867" sldId="323"/>
            <ac:picMk id="2726" creationId="{00000000-0000-0000-0000-000000000000}"/>
          </ac:picMkLst>
        </pc:picChg>
        <pc:picChg chg="mod">
          <ac:chgData name="Ngân Lâm Thanh" userId="6be8092c-0ad2-456a-bd70-44d03edc6d67" providerId="ADAL" clId="{21A00918-56F9-4627-857A-647BC9BB8219}" dt="2022-06-09T14:49:17.233" v="9791" actId="1076"/>
          <ac:picMkLst>
            <pc:docMk/>
            <pc:sldMk cId="3123976867" sldId="323"/>
            <ac:picMk id="2727" creationId="{00000000-0000-0000-0000-000000000000}"/>
          </ac:picMkLst>
        </pc:picChg>
        <pc:picChg chg="add del">
          <ac:chgData name="Ngân Lâm Thanh" userId="6be8092c-0ad2-456a-bd70-44d03edc6d67" providerId="ADAL" clId="{21A00918-56F9-4627-857A-647BC9BB8219}" dt="2022-06-07T17:59:26.497" v="4599" actId="478"/>
          <ac:picMkLst>
            <pc:docMk/>
            <pc:sldMk cId="3123976867" sldId="323"/>
            <ac:picMk id="2728" creationId="{00000000-0000-0000-0000-000000000000}"/>
          </ac:picMkLst>
        </pc:picChg>
      </pc:sldChg>
      <pc:sldChg chg="addSp delSp modSp add mod ord modTransition modNotesTx">
        <pc:chgData name="Ngân Lâm Thanh" userId="6be8092c-0ad2-456a-bd70-44d03edc6d67" providerId="ADAL" clId="{21A00918-56F9-4627-857A-647BC9BB8219}" dt="2022-06-09T14:50:29.354" v="9796"/>
        <pc:sldMkLst>
          <pc:docMk/>
          <pc:sldMk cId="64503542" sldId="324"/>
        </pc:sldMkLst>
        <pc:spChg chg="mod">
          <ac:chgData name="Ngân Lâm Thanh" userId="6be8092c-0ad2-456a-bd70-44d03edc6d67" providerId="ADAL" clId="{21A00918-56F9-4627-857A-647BC9BB8219}" dt="2022-06-07T17:52:37.460" v="4102" actId="20577"/>
          <ac:spMkLst>
            <pc:docMk/>
            <pc:sldMk cId="64503542" sldId="324"/>
            <ac:spMk id="2334" creationId="{00000000-0000-0000-0000-000000000000}"/>
          </ac:spMkLst>
        </pc:spChg>
        <pc:spChg chg="mod">
          <ac:chgData name="Ngân Lâm Thanh" userId="6be8092c-0ad2-456a-bd70-44d03edc6d67" providerId="ADAL" clId="{21A00918-56F9-4627-857A-647BC9BB8219}" dt="2022-06-07T17:54:17.731" v="4590" actId="1076"/>
          <ac:spMkLst>
            <pc:docMk/>
            <pc:sldMk cId="64503542" sldId="324"/>
            <ac:spMk id="2335" creationId="{00000000-0000-0000-0000-000000000000}"/>
          </ac:spMkLst>
        </pc:spChg>
        <pc:spChg chg="mod">
          <ac:chgData name="Ngân Lâm Thanh" userId="6be8092c-0ad2-456a-bd70-44d03edc6d67" providerId="ADAL" clId="{21A00918-56F9-4627-857A-647BC9BB8219}" dt="2022-06-07T17:54:14.072" v="4589" actId="1076"/>
          <ac:spMkLst>
            <pc:docMk/>
            <pc:sldMk cId="64503542" sldId="324"/>
            <ac:spMk id="2336" creationId="{00000000-0000-0000-0000-000000000000}"/>
          </ac:spMkLst>
        </pc:spChg>
        <pc:spChg chg="mod">
          <ac:chgData name="Ngân Lâm Thanh" userId="6be8092c-0ad2-456a-bd70-44d03edc6d67" providerId="ADAL" clId="{21A00918-56F9-4627-857A-647BC9BB8219}" dt="2022-06-07T17:54:14.072" v="4589" actId="1076"/>
          <ac:spMkLst>
            <pc:docMk/>
            <pc:sldMk cId="64503542" sldId="324"/>
            <ac:spMk id="2337" creationId="{00000000-0000-0000-0000-000000000000}"/>
          </ac:spMkLst>
        </pc:spChg>
        <pc:spChg chg="del mod">
          <ac:chgData name="Ngân Lâm Thanh" userId="6be8092c-0ad2-456a-bd70-44d03edc6d67" providerId="ADAL" clId="{21A00918-56F9-4627-857A-647BC9BB8219}" dt="2022-06-07T17:12:36.733" v="2875" actId="478"/>
          <ac:spMkLst>
            <pc:docMk/>
            <pc:sldMk cId="64503542" sldId="324"/>
            <ac:spMk id="2338" creationId="{00000000-0000-0000-0000-000000000000}"/>
          </ac:spMkLst>
        </pc:spChg>
        <pc:spChg chg="del mod">
          <ac:chgData name="Ngân Lâm Thanh" userId="6be8092c-0ad2-456a-bd70-44d03edc6d67" providerId="ADAL" clId="{21A00918-56F9-4627-857A-647BC9BB8219}" dt="2022-06-07T17:12:41.934" v="2878" actId="478"/>
          <ac:spMkLst>
            <pc:docMk/>
            <pc:sldMk cId="64503542" sldId="324"/>
            <ac:spMk id="2339" creationId="{00000000-0000-0000-0000-000000000000}"/>
          </ac:spMkLst>
        </pc:spChg>
        <pc:spChg chg="del mod">
          <ac:chgData name="Ngân Lâm Thanh" userId="6be8092c-0ad2-456a-bd70-44d03edc6d67" providerId="ADAL" clId="{21A00918-56F9-4627-857A-647BC9BB8219}" dt="2022-06-07T17:12:43.271" v="2879" actId="478"/>
          <ac:spMkLst>
            <pc:docMk/>
            <pc:sldMk cId="64503542" sldId="324"/>
            <ac:spMk id="2340" creationId="{00000000-0000-0000-0000-000000000000}"/>
          </ac:spMkLst>
        </pc:spChg>
        <pc:spChg chg="del mod">
          <ac:chgData name="Ngân Lâm Thanh" userId="6be8092c-0ad2-456a-bd70-44d03edc6d67" providerId="ADAL" clId="{21A00918-56F9-4627-857A-647BC9BB8219}" dt="2022-06-07T17:12:44.253" v="2880" actId="478"/>
          <ac:spMkLst>
            <pc:docMk/>
            <pc:sldMk cId="64503542" sldId="324"/>
            <ac:spMk id="2341" creationId="{00000000-0000-0000-0000-000000000000}"/>
          </ac:spMkLst>
        </pc:spChg>
        <pc:spChg chg="mod">
          <ac:chgData name="Ngân Lâm Thanh" userId="6be8092c-0ad2-456a-bd70-44d03edc6d67" providerId="ADAL" clId="{21A00918-56F9-4627-857A-647BC9BB8219}" dt="2022-06-07T17:02:26.807" v="2421" actId="1076"/>
          <ac:spMkLst>
            <pc:docMk/>
            <pc:sldMk cId="64503542" sldId="324"/>
            <ac:spMk id="2346" creationId="{00000000-0000-0000-0000-000000000000}"/>
          </ac:spMkLst>
        </pc:spChg>
        <pc:spChg chg="mod">
          <ac:chgData name="Ngân Lâm Thanh" userId="6be8092c-0ad2-456a-bd70-44d03edc6d67" providerId="ADAL" clId="{21A00918-56F9-4627-857A-647BC9BB8219}" dt="2022-06-07T17:54:14.072" v="4589" actId="1076"/>
          <ac:spMkLst>
            <pc:docMk/>
            <pc:sldMk cId="64503542" sldId="324"/>
            <ac:spMk id="2347" creationId="{00000000-0000-0000-0000-000000000000}"/>
          </ac:spMkLst>
        </pc:spChg>
        <pc:spChg chg="del mod">
          <ac:chgData name="Ngân Lâm Thanh" userId="6be8092c-0ad2-456a-bd70-44d03edc6d67" providerId="ADAL" clId="{21A00918-56F9-4627-857A-647BC9BB8219}" dt="2022-06-07T17:12:38.779" v="2876" actId="478"/>
          <ac:spMkLst>
            <pc:docMk/>
            <pc:sldMk cId="64503542" sldId="324"/>
            <ac:spMk id="2348" creationId="{00000000-0000-0000-0000-000000000000}"/>
          </ac:spMkLst>
        </pc:spChg>
        <pc:spChg chg="del mod">
          <ac:chgData name="Ngân Lâm Thanh" userId="6be8092c-0ad2-456a-bd70-44d03edc6d67" providerId="ADAL" clId="{21A00918-56F9-4627-857A-647BC9BB8219}" dt="2022-06-07T17:12:40.547" v="2877" actId="478"/>
          <ac:spMkLst>
            <pc:docMk/>
            <pc:sldMk cId="64503542" sldId="324"/>
            <ac:spMk id="2349" creationId="{00000000-0000-0000-0000-000000000000}"/>
          </ac:spMkLst>
        </pc:spChg>
        <pc:spChg chg="mod">
          <ac:chgData name="Ngân Lâm Thanh" userId="6be8092c-0ad2-456a-bd70-44d03edc6d67" providerId="ADAL" clId="{21A00918-56F9-4627-857A-647BC9BB8219}" dt="2022-06-07T17:45:07.292" v="4050" actId="20577"/>
          <ac:spMkLst>
            <pc:docMk/>
            <pc:sldMk cId="64503542" sldId="324"/>
            <ac:spMk id="2354" creationId="{00000000-0000-0000-0000-000000000000}"/>
          </ac:spMkLst>
        </pc:spChg>
        <pc:grpChg chg="del">
          <ac:chgData name="Ngân Lâm Thanh" userId="6be8092c-0ad2-456a-bd70-44d03edc6d67" providerId="ADAL" clId="{21A00918-56F9-4627-857A-647BC9BB8219}" dt="2022-06-07T17:01:33.999" v="2414" actId="478"/>
          <ac:grpSpMkLst>
            <pc:docMk/>
            <pc:sldMk cId="64503542" sldId="324"/>
            <ac:grpSpMk id="2350" creationId="{00000000-0000-0000-0000-000000000000}"/>
          </ac:grpSpMkLst>
        </pc:grpChg>
        <pc:grpChg chg="del mod">
          <ac:chgData name="Ngân Lâm Thanh" userId="6be8092c-0ad2-456a-bd70-44d03edc6d67" providerId="ADAL" clId="{21A00918-56F9-4627-857A-647BC9BB8219}" dt="2022-06-07T17:01:39.800" v="2416" actId="478"/>
          <ac:grpSpMkLst>
            <pc:docMk/>
            <pc:sldMk cId="64503542" sldId="324"/>
            <ac:grpSpMk id="2355" creationId="{00000000-0000-0000-0000-000000000000}"/>
          </ac:grpSpMkLst>
        </pc:grpChg>
        <pc:picChg chg="add mod">
          <ac:chgData name="Ngân Lâm Thanh" userId="6be8092c-0ad2-456a-bd70-44d03edc6d67" providerId="ADAL" clId="{21A00918-56F9-4627-857A-647BC9BB8219}" dt="2022-06-07T17:44:54.783" v="4026" actId="1076"/>
          <ac:picMkLst>
            <pc:docMk/>
            <pc:sldMk cId="64503542" sldId="324"/>
            <ac:picMk id="3" creationId="{849B0F3B-2417-F54B-C350-CCFBB31D9C64}"/>
          </ac:picMkLst>
        </pc:picChg>
        <pc:picChg chg="del">
          <ac:chgData name="Ngân Lâm Thanh" userId="6be8092c-0ad2-456a-bd70-44d03edc6d67" providerId="ADAL" clId="{21A00918-56F9-4627-857A-647BC9BB8219}" dt="2022-06-07T17:44:47.073" v="4023" actId="478"/>
          <ac:picMkLst>
            <pc:docMk/>
            <pc:sldMk cId="64503542" sldId="324"/>
            <ac:picMk id="2342" creationId="{00000000-0000-0000-0000-000000000000}"/>
          </ac:picMkLst>
        </pc:picChg>
        <pc:picChg chg="del">
          <ac:chgData name="Ngân Lâm Thanh" userId="6be8092c-0ad2-456a-bd70-44d03edc6d67" providerId="ADAL" clId="{21A00918-56F9-4627-857A-647BC9BB8219}" dt="2022-06-07T17:01:33.031" v="2413" actId="478"/>
          <ac:picMkLst>
            <pc:docMk/>
            <pc:sldMk cId="64503542" sldId="324"/>
            <ac:picMk id="2343" creationId="{00000000-0000-0000-0000-000000000000}"/>
          </ac:picMkLst>
        </pc:picChg>
        <pc:picChg chg="del">
          <ac:chgData name="Ngân Lâm Thanh" userId="6be8092c-0ad2-456a-bd70-44d03edc6d67" providerId="ADAL" clId="{21A00918-56F9-4627-857A-647BC9BB8219}" dt="2022-06-07T17:44:46.589" v="4022" actId="478"/>
          <ac:picMkLst>
            <pc:docMk/>
            <pc:sldMk cId="64503542" sldId="324"/>
            <ac:picMk id="2344" creationId="{00000000-0000-0000-0000-000000000000}"/>
          </ac:picMkLst>
        </pc:picChg>
        <pc:picChg chg="del">
          <ac:chgData name="Ngân Lâm Thanh" userId="6be8092c-0ad2-456a-bd70-44d03edc6d67" providerId="ADAL" clId="{21A00918-56F9-4627-857A-647BC9BB8219}" dt="2022-06-07T17:44:45.948" v="4021" actId="478"/>
          <ac:picMkLst>
            <pc:docMk/>
            <pc:sldMk cId="64503542" sldId="324"/>
            <ac:picMk id="2345" creationId="{00000000-0000-0000-0000-000000000000}"/>
          </ac:picMkLst>
        </pc:picChg>
        <pc:picChg chg="add del mod">
          <ac:chgData name="Ngân Lâm Thanh" userId="6be8092c-0ad2-456a-bd70-44d03edc6d67" providerId="ADAL" clId="{21A00918-56F9-4627-857A-647BC9BB8219}" dt="2022-06-07T17:43:41.224" v="4015" actId="478"/>
          <ac:picMkLst>
            <pc:docMk/>
            <pc:sldMk cId="64503542" sldId="324"/>
            <ac:picMk id="4098" creationId="{9DCCEF40-DA47-F226-1282-41E73FD90C41}"/>
          </ac:picMkLst>
        </pc:picChg>
      </pc:sldChg>
      <pc:sldChg chg="addSp delSp modSp add mod modTransition modNotesTx">
        <pc:chgData name="Ngân Lâm Thanh" userId="6be8092c-0ad2-456a-bd70-44d03edc6d67" providerId="ADAL" clId="{21A00918-56F9-4627-857A-647BC9BB8219}" dt="2022-06-09T14:51:06.744" v="9798"/>
        <pc:sldMkLst>
          <pc:docMk/>
          <pc:sldMk cId="3846756820" sldId="325"/>
        </pc:sldMkLst>
        <pc:spChg chg="add del">
          <ac:chgData name="Ngân Lâm Thanh" userId="6be8092c-0ad2-456a-bd70-44d03edc6d67" providerId="ADAL" clId="{21A00918-56F9-4627-857A-647BC9BB8219}" dt="2022-06-07T17:28:43.177" v="3390" actId="478"/>
          <ac:spMkLst>
            <pc:docMk/>
            <pc:sldMk cId="3846756820" sldId="325"/>
            <ac:spMk id="2" creationId="{D33B2B10-130B-1776-4E4F-7AD155594888}"/>
          </ac:spMkLst>
        </pc:spChg>
        <pc:spChg chg="add del mod">
          <ac:chgData name="Ngân Lâm Thanh" userId="6be8092c-0ad2-456a-bd70-44d03edc6d67" providerId="ADAL" clId="{21A00918-56F9-4627-857A-647BC9BB8219}" dt="2022-06-07T17:19:49.418" v="2943" actId="478"/>
          <ac:spMkLst>
            <pc:docMk/>
            <pc:sldMk cId="3846756820" sldId="325"/>
            <ac:spMk id="3" creationId="{B8E0BBF2-DF14-651D-4107-A80A438CB3F3}"/>
          </ac:spMkLst>
        </pc:spChg>
        <pc:spChg chg="add del mod">
          <ac:chgData name="Ngân Lâm Thanh" userId="6be8092c-0ad2-456a-bd70-44d03edc6d67" providerId="ADAL" clId="{21A00918-56F9-4627-857A-647BC9BB8219}" dt="2022-06-07T17:20:00.768" v="2945" actId="478"/>
          <ac:spMkLst>
            <pc:docMk/>
            <pc:sldMk cId="3846756820" sldId="325"/>
            <ac:spMk id="4" creationId="{105DD0B6-4B19-0306-0552-9B34A89D11DC}"/>
          </ac:spMkLst>
        </pc:spChg>
        <pc:spChg chg="add del mod">
          <ac:chgData name="Ngân Lâm Thanh" userId="6be8092c-0ad2-456a-bd70-44d03edc6d67" providerId="ADAL" clId="{21A00918-56F9-4627-857A-647BC9BB8219}" dt="2022-06-07T17:20:29.798" v="2950" actId="478"/>
          <ac:spMkLst>
            <pc:docMk/>
            <pc:sldMk cId="3846756820" sldId="325"/>
            <ac:spMk id="5" creationId="{73D709D1-6493-8F5A-4F2C-794CB50A5481}"/>
          </ac:spMkLst>
        </pc:spChg>
        <pc:spChg chg="add mod">
          <ac:chgData name="Ngân Lâm Thanh" userId="6be8092c-0ad2-456a-bd70-44d03edc6d67" providerId="ADAL" clId="{21A00918-56F9-4627-857A-647BC9BB8219}" dt="2022-06-07T17:15:54.687" v="2939" actId="1076"/>
          <ac:spMkLst>
            <pc:docMk/>
            <pc:sldMk cId="3846756820" sldId="325"/>
            <ac:spMk id="12" creationId="{0DE62F74-786F-1C4E-94F2-5E63BFF301B1}"/>
          </ac:spMkLst>
        </pc:spChg>
        <pc:spChg chg="mod">
          <ac:chgData name="Ngân Lâm Thanh" userId="6be8092c-0ad2-456a-bd70-44d03edc6d67" providerId="ADAL" clId="{21A00918-56F9-4627-857A-647BC9BB8219}" dt="2022-06-07T17:28:52.272" v="3391" actId="1076"/>
          <ac:spMkLst>
            <pc:docMk/>
            <pc:sldMk cId="3846756820" sldId="325"/>
            <ac:spMk id="2334" creationId="{00000000-0000-0000-0000-000000000000}"/>
          </ac:spMkLst>
        </pc:spChg>
        <pc:spChg chg="mod">
          <ac:chgData name="Ngân Lâm Thanh" userId="6be8092c-0ad2-456a-bd70-44d03edc6d67" providerId="ADAL" clId="{21A00918-56F9-4627-857A-647BC9BB8219}" dt="2022-06-07T17:28:52.272" v="3391" actId="1076"/>
          <ac:spMkLst>
            <pc:docMk/>
            <pc:sldMk cId="3846756820" sldId="325"/>
            <ac:spMk id="2335" creationId="{00000000-0000-0000-0000-000000000000}"/>
          </ac:spMkLst>
        </pc:spChg>
        <pc:spChg chg="del mod">
          <ac:chgData name="Ngân Lâm Thanh" userId="6be8092c-0ad2-456a-bd70-44d03edc6d67" providerId="ADAL" clId="{21A00918-56F9-4627-857A-647BC9BB8219}" dt="2022-06-07T17:28:30.543" v="3388" actId="478"/>
          <ac:spMkLst>
            <pc:docMk/>
            <pc:sldMk cId="3846756820" sldId="325"/>
            <ac:spMk id="2336" creationId="{00000000-0000-0000-0000-000000000000}"/>
          </ac:spMkLst>
        </pc:spChg>
        <pc:spChg chg="del mod">
          <ac:chgData name="Ngân Lâm Thanh" userId="6be8092c-0ad2-456a-bd70-44d03edc6d67" providerId="ADAL" clId="{21A00918-56F9-4627-857A-647BC9BB8219}" dt="2022-06-07T17:28:33.657" v="3389" actId="478"/>
          <ac:spMkLst>
            <pc:docMk/>
            <pc:sldMk cId="3846756820" sldId="325"/>
            <ac:spMk id="2337" creationId="{00000000-0000-0000-0000-000000000000}"/>
          </ac:spMkLst>
        </pc:spChg>
        <pc:spChg chg="mod">
          <ac:chgData name="Ngân Lâm Thanh" userId="6be8092c-0ad2-456a-bd70-44d03edc6d67" providerId="ADAL" clId="{21A00918-56F9-4627-857A-647BC9BB8219}" dt="2022-06-07T17:28:52.272" v="3391" actId="1076"/>
          <ac:spMkLst>
            <pc:docMk/>
            <pc:sldMk cId="3846756820" sldId="325"/>
            <ac:spMk id="2346" creationId="{00000000-0000-0000-0000-000000000000}"/>
          </ac:spMkLst>
        </pc:spChg>
        <pc:spChg chg="del">
          <ac:chgData name="Ngân Lâm Thanh" userId="6be8092c-0ad2-456a-bd70-44d03edc6d67" providerId="ADAL" clId="{21A00918-56F9-4627-857A-647BC9BB8219}" dt="2022-06-07T17:28:29.080" v="3387" actId="478"/>
          <ac:spMkLst>
            <pc:docMk/>
            <pc:sldMk cId="3846756820" sldId="325"/>
            <ac:spMk id="2347" creationId="{00000000-0000-0000-0000-000000000000}"/>
          </ac:spMkLst>
        </pc:spChg>
        <pc:spChg chg="mod">
          <ac:chgData name="Ngân Lâm Thanh" userId="6be8092c-0ad2-456a-bd70-44d03edc6d67" providerId="ADAL" clId="{21A00918-56F9-4627-857A-647BC9BB8219}" dt="2022-06-07T17:14:46.586" v="2897" actId="20577"/>
          <ac:spMkLst>
            <pc:docMk/>
            <pc:sldMk cId="3846756820" sldId="325"/>
            <ac:spMk id="2354" creationId="{00000000-0000-0000-0000-000000000000}"/>
          </ac:spMkLst>
        </pc:spChg>
        <pc:picChg chg="add mod">
          <ac:chgData name="Ngân Lâm Thanh" userId="6be8092c-0ad2-456a-bd70-44d03edc6d67" providerId="ADAL" clId="{21A00918-56F9-4627-857A-647BC9BB8219}" dt="2022-06-07T17:21:58.079" v="2967" actId="1076"/>
          <ac:picMkLst>
            <pc:docMk/>
            <pc:sldMk cId="3846756820" sldId="325"/>
            <ac:picMk id="2058" creationId="{912F7AD9-620E-9C4E-12C8-7C7C9A5DB705}"/>
          </ac:picMkLst>
        </pc:picChg>
        <pc:picChg chg="del">
          <ac:chgData name="Ngân Lâm Thanh" userId="6be8092c-0ad2-456a-bd70-44d03edc6d67" providerId="ADAL" clId="{21A00918-56F9-4627-857A-647BC9BB8219}" dt="2022-06-07T17:21:09.391" v="2956" actId="478"/>
          <ac:picMkLst>
            <pc:docMk/>
            <pc:sldMk cId="3846756820" sldId="325"/>
            <ac:picMk id="2342" creationId="{00000000-0000-0000-0000-000000000000}"/>
          </ac:picMkLst>
        </pc:picChg>
        <pc:picChg chg="del">
          <ac:chgData name="Ngân Lâm Thanh" userId="6be8092c-0ad2-456a-bd70-44d03edc6d67" providerId="ADAL" clId="{21A00918-56F9-4627-857A-647BC9BB8219}" dt="2022-06-07T17:21:09.953" v="2957" actId="478"/>
          <ac:picMkLst>
            <pc:docMk/>
            <pc:sldMk cId="3846756820" sldId="325"/>
            <ac:picMk id="2344" creationId="{00000000-0000-0000-0000-000000000000}"/>
          </ac:picMkLst>
        </pc:picChg>
        <pc:picChg chg="del">
          <ac:chgData name="Ngân Lâm Thanh" userId="6be8092c-0ad2-456a-bd70-44d03edc6d67" providerId="ADAL" clId="{21A00918-56F9-4627-857A-647BC9BB8219}" dt="2022-06-07T17:21:10.547" v="2958" actId="478"/>
          <ac:picMkLst>
            <pc:docMk/>
            <pc:sldMk cId="3846756820" sldId="325"/>
            <ac:picMk id="2345" creationId="{00000000-0000-0000-0000-000000000000}"/>
          </ac:picMkLst>
        </pc:picChg>
      </pc:sldChg>
      <pc:sldChg chg="addSp delSp modSp add mod modNotesTx">
        <pc:chgData name="Ngân Lâm Thanh" userId="6be8092c-0ad2-456a-bd70-44d03edc6d67" providerId="ADAL" clId="{21A00918-56F9-4627-857A-647BC9BB8219}" dt="2022-06-07T17:37:37.355" v="3486"/>
        <pc:sldMkLst>
          <pc:docMk/>
          <pc:sldMk cId="4252173280" sldId="326"/>
        </pc:sldMkLst>
        <pc:spChg chg="add del mod">
          <ac:chgData name="Ngân Lâm Thanh" userId="6be8092c-0ad2-456a-bd70-44d03edc6d67" providerId="ADAL" clId="{21A00918-56F9-4627-857A-647BC9BB8219}" dt="2022-06-07T17:31:21.560" v="3446" actId="478"/>
          <ac:spMkLst>
            <pc:docMk/>
            <pc:sldMk cId="4252173280" sldId="326"/>
            <ac:spMk id="3" creationId="{072E74C1-29D2-0B78-4FD4-652A5F9AEDAB}"/>
          </ac:spMkLst>
        </pc:spChg>
        <pc:spChg chg="del">
          <ac:chgData name="Ngân Lâm Thanh" userId="6be8092c-0ad2-456a-bd70-44d03edc6d67" providerId="ADAL" clId="{21A00918-56F9-4627-857A-647BC9BB8219}" dt="2022-06-07T17:30:07.982" v="3444" actId="478"/>
          <ac:spMkLst>
            <pc:docMk/>
            <pc:sldMk cId="4252173280" sldId="326"/>
            <ac:spMk id="12" creationId="{0DE62F74-786F-1C4E-94F2-5E63BFF301B1}"/>
          </ac:spMkLst>
        </pc:spChg>
        <pc:spChg chg="del">
          <ac:chgData name="Ngân Lâm Thanh" userId="6be8092c-0ad2-456a-bd70-44d03edc6d67" providerId="ADAL" clId="{21A00918-56F9-4627-857A-647BC9BB8219}" dt="2022-06-07T17:31:24.242" v="3448" actId="478"/>
          <ac:spMkLst>
            <pc:docMk/>
            <pc:sldMk cId="4252173280" sldId="326"/>
            <ac:spMk id="2334" creationId="{00000000-0000-0000-0000-000000000000}"/>
          </ac:spMkLst>
        </pc:spChg>
        <pc:spChg chg="del">
          <ac:chgData name="Ngân Lâm Thanh" userId="6be8092c-0ad2-456a-bd70-44d03edc6d67" providerId="ADAL" clId="{21A00918-56F9-4627-857A-647BC9BB8219}" dt="2022-06-07T17:31:24.242" v="3448" actId="478"/>
          <ac:spMkLst>
            <pc:docMk/>
            <pc:sldMk cId="4252173280" sldId="326"/>
            <ac:spMk id="2335" creationId="{00000000-0000-0000-0000-000000000000}"/>
          </ac:spMkLst>
        </pc:spChg>
        <pc:spChg chg="del">
          <ac:chgData name="Ngân Lâm Thanh" userId="6be8092c-0ad2-456a-bd70-44d03edc6d67" providerId="ADAL" clId="{21A00918-56F9-4627-857A-647BC9BB8219}" dt="2022-06-07T17:31:24.242" v="3448" actId="478"/>
          <ac:spMkLst>
            <pc:docMk/>
            <pc:sldMk cId="4252173280" sldId="326"/>
            <ac:spMk id="2346" creationId="{00000000-0000-0000-0000-000000000000}"/>
          </ac:spMkLst>
        </pc:spChg>
        <pc:spChg chg="del mod">
          <ac:chgData name="Ngân Lâm Thanh" userId="6be8092c-0ad2-456a-bd70-44d03edc6d67" providerId="ADAL" clId="{21A00918-56F9-4627-857A-647BC9BB8219}" dt="2022-06-07T17:31:20.191" v="3445" actId="478"/>
          <ac:spMkLst>
            <pc:docMk/>
            <pc:sldMk cId="4252173280" sldId="326"/>
            <ac:spMk id="2354" creationId="{00000000-0000-0000-0000-000000000000}"/>
          </ac:spMkLst>
        </pc:spChg>
        <pc:picChg chg="del">
          <ac:chgData name="Ngân Lâm Thanh" userId="6be8092c-0ad2-456a-bd70-44d03edc6d67" providerId="ADAL" clId="{21A00918-56F9-4627-857A-647BC9BB8219}" dt="2022-06-07T17:31:22.405" v="3447" actId="478"/>
          <ac:picMkLst>
            <pc:docMk/>
            <pc:sldMk cId="4252173280" sldId="326"/>
            <ac:picMk id="2058" creationId="{912F7AD9-620E-9C4E-12C8-7C7C9A5DB705}"/>
          </ac:picMkLst>
        </pc:picChg>
        <pc:picChg chg="add mod">
          <ac:chgData name="Ngân Lâm Thanh" userId="6be8092c-0ad2-456a-bd70-44d03edc6d67" providerId="ADAL" clId="{21A00918-56F9-4627-857A-647BC9BB8219}" dt="2022-06-07T17:34:23.204" v="3462" actId="14100"/>
          <ac:picMkLst>
            <pc:docMk/>
            <pc:sldMk cId="4252173280" sldId="326"/>
            <ac:picMk id="3074" creationId="{7BEA5687-7536-8EBC-FC80-0EE2A10B822C}"/>
          </ac:picMkLst>
        </pc:picChg>
      </pc:sldChg>
      <pc:sldChg chg="add modTransition">
        <pc:chgData name="Ngân Lâm Thanh" userId="6be8092c-0ad2-456a-bd70-44d03edc6d67" providerId="ADAL" clId="{21A00918-56F9-4627-857A-647BC9BB8219}" dt="2022-06-09T14:51:00.692" v="9797"/>
        <pc:sldMkLst>
          <pc:docMk/>
          <pc:sldMk cId="1050036008" sldId="327"/>
        </pc:sldMkLst>
      </pc:sldChg>
      <pc:sldChg chg="addSp modSp add mod modTransition">
        <pc:chgData name="Ngân Lâm Thanh" userId="6be8092c-0ad2-456a-bd70-44d03edc6d67" providerId="ADAL" clId="{21A00918-56F9-4627-857A-647BC9BB8219}" dt="2022-06-09T14:53:27.692" v="9810"/>
        <pc:sldMkLst>
          <pc:docMk/>
          <pc:sldMk cId="4101054481" sldId="328"/>
        </pc:sldMkLst>
        <pc:spChg chg="mod">
          <ac:chgData name="Ngân Lâm Thanh" userId="6be8092c-0ad2-456a-bd70-44d03edc6d67" providerId="ADAL" clId="{21A00918-56F9-4627-857A-647BC9BB8219}" dt="2022-06-07T18:33:53.810" v="5964" actId="20577"/>
          <ac:spMkLst>
            <pc:docMk/>
            <pc:sldMk cId="4101054481" sldId="328"/>
            <ac:spMk id="3" creationId="{8AB94C40-15DF-98FC-0565-959AE9AF03F6}"/>
          </ac:spMkLst>
        </pc:spChg>
        <pc:spChg chg="mod">
          <ac:chgData name="Ngân Lâm Thanh" userId="6be8092c-0ad2-456a-bd70-44d03edc6d67" providerId="ADAL" clId="{21A00918-56F9-4627-857A-647BC9BB8219}" dt="2022-06-07T18:20:34.094" v="5200" actId="20577"/>
          <ac:spMkLst>
            <pc:docMk/>
            <pc:sldMk cId="4101054481" sldId="328"/>
            <ac:spMk id="8" creationId="{EADBBF00-73D8-333F-5DC9-CEA03CCA8ECD}"/>
          </ac:spMkLst>
        </pc:spChg>
        <pc:picChg chg="add mod">
          <ac:chgData name="Ngân Lâm Thanh" userId="6be8092c-0ad2-456a-bd70-44d03edc6d67" providerId="ADAL" clId="{21A00918-56F9-4627-857A-647BC9BB8219}" dt="2022-06-07T18:27:56.150" v="5743" actId="1076"/>
          <ac:picMkLst>
            <pc:docMk/>
            <pc:sldMk cId="4101054481" sldId="328"/>
            <ac:picMk id="4" creationId="{9AFCA6A0-BA7A-9B76-D302-18B58C89D772}"/>
          </ac:picMkLst>
        </pc:picChg>
      </pc:sldChg>
      <pc:sldChg chg="addSp delSp modSp add mod modTransition">
        <pc:chgData name="Ngân Lâm Thanh" userId="6be8092c-0ad2-456a-bd70-44d03edc6d67" providerId="ADAL" clId="{21A00918-56F9-4627-857A-647BC9BB8219}" dt="2022-06-09T14:53:43.686" v="9811"/>
        <pc:sldMkLst>
          <pc:docMk/>
          <pc:sldMk cId="171489484" sldId="329"/>
        </pc:sldMkLst>
        <pc:spChg chg="mod">
          <ac:chgData name="Ngân Lâm Thanh" userId="6be8092c-0ad2-456a-bd70-44d03edc6d67" providerId="ADAL" clId="{21A00918-56F9-4627-857A-647BC9BB8219}" dt="2022-06-07T18:35:42.529" v="6148" actId="1076"/>
          <ac:spMkLst>
            <pc:docMk/>
            <pc:sldMk cId="171489484" sldId="329"/>
            <ac:spMk id="3" creationId="{8AB94C40-15DF-98FC-0565-959AE9AF03F6}"/>
          </ac:spMkLst>
        </pc:spChg>
        <pc:spChg chg="mod">
          <ac:chgData name="Ngân Lâm Thanh" userId="6be8092c-0ad2-456a-bd70-44d03edc6d67" providerId="ADAL" clId="{21A00918-56F9-4627-857A-647BC9BB8219}" dt="2022-06-07T18:29:32.189" v="5773" actId="20577"/>
          <ac:spMkLst>
            <pc:docMk/>
            <pc:sldMk cId="171489484" sldId="329"/>
            <ac:spMk id="8" creationId="{EADBBF00-73D8-333F-5DC9-CEA03CCA8ECD}"/>
          </ac:spMkLst>
        </pc:spChg>
        <pc:picChg chg="del">
          <ac:chgData name="Ngân Lâm Thanh" userId="6be8092c-0ad2-456a-bd70-44d03edc6d67" providerId="ADAL" clId="{21A00918-56F9-4627-857A-647BC9BB8219}" dt="2022-06-07T18:29:46.424" v="5774" actId="478"/>
          <ac:picMkLst>
            <pc:docMk/>
            <pc:sldMk cId="171489484" sldId="329"/>
            <ac:picMk id="4" creationId="{9AFCA6A0-BA7A-9B76-D302-18B58C89D772}"/>
          </ac:picMkLst>
        </pc:picChg>
        <pc:picChg chg="add mod">
          <ac:chgData name="Ngân Lâm Thanh" userId="6be8092c-0ad2-456a-bd70-44d03edc6d67" providerId="ADAL" clId="{21A00918-56F9-4627-857A-647BC9BB8219}" dt="2022-06-07T18:30:08.014" v="5785" actId="1076"/>
          <ac:picMkLst>
            <pc:docMk/>
            <pc:sldMk cId="171489484" sldId="329"/>
            <ac:picMk id="5" creationId="{706F9F1C-BB1F-4B50-D9C5-7E91DE930A68}"/>
          </ac:picMkLst>
        </pc:picChg>
      </pc:sldChg>
      <pc:sldChg chg="add">
        <pc:chgData name="Ngân Lâm Thanh" userId="6be8092c-0ad2-456a-bd70-44d03edc6d67" providerId="ADAL" clId="{21A00918-56F9-4627-857A-647BC9BB8219}" dt="2022-06-07T23:21:33.595" v="6275"/>
        <pc:sldMkLst>
          <pc:docMk/>
          <pc:sldMk cId="4001826638" sldId="332"/>
        </pc:sldMkLst>
      </pc:sldChg>
      <pc:sldChg chg="addSp delSp modSp add mod ord modTransition modAnim modNotesTx">
        <pc:chgData name="Ngân Lâm Thanh" userId="6be8092c-0ad2-456a-bd70-44d03edc6d67" providerId="ADAL" clId="{21A00918-56F9-4627-857A-647BC9BB8219}" dt="2022-06-09T15:03:40.771" v="9876"/>
        <pc:sldMkLst>
          <pc:docMk/>
          <pc:sldMk cId="1423368433" sldId="333"/>
        </pc:sldMkLst>
        <pc:spChg chg="add del">
          <ac:chgData name="Ngân Lâm Thanh" userId="6be8092c-0ad2-456a-bd70-44d03edc6d67" providerId="ADAL" clId="{21A00918-56F9-4627-857A-647BC9BB8219}" dt="2022-06-08T02:07:29.097" v="7547" actId="478"/>
          <ac:spMkLst>
            <pc:docMk/>
            <pc:sldMk cId="1423368433" sldId="333"/>
            <ac:spMk id="38" creationId="{38BDCAA3-4990-398D-7BC4-56B52D6B2CA2}"/>
          </ac:spMkLst>
        </pc:spChg>
        <pc:spChg chg="mod">
          <ac:chgData name="Ngân Lâm Thanh" userId="6be8092c-0ad2-456a-bd70-44d03edc6d67" providerId="ADAL" clId="{21A00918-56F9-4627-857A-647BC9BB8219}" dt="2022-06-08T02:07:07.685" v="7541" actId="255"/>
          <ac:spMkLst>
            <pc:docMk/>
            <pc:sldMk cId="1423368433" sldId="333"/>
            <ac:spMk id="2468" creationId="{00000000-0000-0000-0000-000000000000}"/>
          </ac:spMkLst>
        </pc:spChg>
        <pc:spChg chg="mod">
          <ac:chgData name="Ngân Lâm Thanh" userId="6be8092c-0ad2-456a-bd70-44d03edc6d67" providerId="ADAL" clId="{21A00918-56F9-4627-857A-647BC9BB8219}" dt="2022-06-08T02:15:59.069" v="7648" actId="20577"/>
          <ac:spMkLst>
            <pc:docMk/>
            <pc:sldMk cId="1423368433" sldId="333"/>
            <ac:spMk id="2469" creationId="{00000000-0000-0000-0000-000000000000}"/>
          </ac:spMkLst>
        </pc:spChg>
        <pc:spChg chg="mod">
          <ac:chgData name="Ngân Lâm Thanh" userId="6be8092c-0ad2-456a-bd70-44d03edc6d67" providerId="ADAL" clId="{21A00918-56F9-4627-857A-647BC9BB8219}" dt="2022-06-08T02:09:49.100" v="7559" actId="14100"/>
          <ac:spMkLst>
            <pc:docMk/>
            <pc:sldMk cId="1423368433" sldId="333"/>
            <ac:spMk id="2470" creationId="{00000000-0000-0000-0000-000000000000}"/>
          </ac:spMkLst>
        </pc:spChg>
        <pc:spChg chg="mod">
          <ac:chgData name="Ngân Lâm Thanh" userId="6be8092c-0ad2-456a-bd70-44d03edc6d67" providerId="ADAL" clId="{21A00918-56F9-4627-857A-647BC9BB8219}" dt="2022-06-08T02:21:03.617" v="7675" actId="20577"/>
          <ac:spMkLst>
            <pc:docMk/>
            <pc:sldMk cId="1423368433" sldId="333"/>
            <ac:spMk id="2471" creationId="{00000000-0000-0000-0000-000000000000}"/>
          </ac:spMkLst>
        </pc:spChg>
        <pc:spChg chg="mod">
          <ac:chgData name="Ngân Lâm Thanh" userId="6be8092c-0ad2-456a-bd70-44d03edc6d67" providerId="ADAL" clId="{21A00918-56F9-4627-857A-647BC9BB8219}" dt="2022-06-08T02:07:16.752" v="7543" actId="255"/>
          <ac:spMkLst>
            <pc:docMk/>
            <pc:sldMk cId="1423368433" sldId="333"/>
            <ac:spMk id="2472" creationId="{00000000-0000-0000-0000-000000000000}"/>
          </ac:spMkLst>
        </pc:spChg>
        <pc:spChg chg="mod">
          <ac:chgData name="Ngân Lâm Thanh" userId="6be8092c-0ad2-456a-bd70-44d03edc6d67" providerId="ADAL" clId="{21A00918-56F9-4627-857A-647BC9BB8219}" dt="2022-06-08T02:07:58.128" v="7555" actId="255"/>
          <ac:spMkLst>
            <pc:docMk/>
            <pc:sldMk cId="1423368433" sldId="333"/>
            <ac:spMk id="2473" creationId="{00000000-0000-0000-0000-000000000000}"/>
          </ac:spMkLst>
        </pc:spChg>
        <pc:spChg chg="mod">
          <ac:chgData name="Ngân Lâm Thanh" userId="6be8092c-0ad2-456a-bd70-44d03edc6d67" providerId="ADAL" clId="{21A00918-56F9-4627-857A-647BC9BB8219}" dt="2022-06-08T02:07:21.174" v="7544" actId="255"/>
          <ac:spMkLst>
            <pc:docMk/>
            <pc:sldMk cId="1423368433" sldId="333"/>
            <ac:spMk id="2474" creationId="{00000000-0000-0000-0000-000000000000}"/>
          </ac:spMkLst>
        </pc:spChg>
        <pc:spChg chg="mod">
          <ac:chgData name="Ngân Lâm Thanh" userId="6be8092c-0ad2-456a-bd70-44d03edc6d67" providerId="ADAL" clId="{21A00918-56F9-4627-857A-647BC9BB8219}" dt="2022-06-08T02:08:02.430" v="7556" actId="255"/>
          <ac:spMkLst>
            <pc:docMk/>
            <pc:sldMk cId="1423368433" sldId="333"/>
            <ac:spMk id="2475" creationId="{00000000-0000-0000-0000-000000000000}"/>
          </ac:spMkLst>
        </pc:spChg>
        <pc:spChg chg="mod">
          <ac:chgData name="Ngân Lâm Thanh" userId="6be8092c-0ad2-456a-bd70-44d03edc6d67" providerId="ADAL" clId="{21A00918-56F9-4627-857A-647BC9BB8219}" dt="2022-06-09T14:57:31.770" v="9831" actId="20577"/>
          <ac:spMkLst>
            <pc:docMk/>
            <pc:sldMk cId="1423368433" sldId="333"/>
            <ac:spMk id="2476" creationId="{00000000-0000-0000-0000-000000000000}"/>
          </ac:spMkLst>
        </pc:spChg>
      </pc:sldChg>
      <pc:sldChg chg="addSp delSp modSp add mod ord modNotesTx">
        <pc:chgData name="Ngân Lâm Thanh" userId="6be8092c-0ad2-456a-bd70-44d03edc6d67" providerId="ADAL" clId="{21A00918-56F9-4627-857A-647BC9BB8219}" dt="2022-06-08T03:22:51.486" v="9238" actId="20577"/>
        <pc:sldMkLst>
          <pc:docMk/>
          <pc:sldMk cId="2615417368" sldId="334"/>
        </pc:sldMkLst>
        <pc:spChg chg="add mod">
          <ac:chgData name="Ngân Lâm Thanh" userId="6be8092c-0ad2-456a-bd70-44d03edc6d67" providerId="ADAL" clId="{21A00918-56F9-4627-857A-647BC9BB8219}" dt="2022-06-08T03:11:26.063" v="8846" actId="1076"/>
          <ac:spMkLst>
            <pc:docMk/>
            <pc:sldMk cId="2615417368" sldId="334"/>
            <ac:spMk id="37" creationId="{3BCFB525-D5F0-966A-387B-F2EC920B4F11}"/>
          </ac:spMkLst>
        </pc:spChg>
        <pc:spChg chg="add mod">
          <ac:chgData name="Ngân Lâm Thanh" userId="6be8092c-0ad2-456a-bd70-44d03edc6d67" providerId="ADAL" clId="{21A00918-56F9-4627-857A-647BC9BB8219}" dt="2022-06-08T03:11:23.602" v="8845" actId="1076"/>
          <ac:spMkLst>
            <pc:docMk/>
            <pc:sldMk cId="2615417368" sldId="334"/>
            <ac:spMk id="38" creationId="{6369439B-C583-C658-8957-AD2F2E479009}"/>
          </ac:spMkLst>
        </pc:spChg>
        <pc:spChg chg="add mod">
          <ac:chgData name="Ngân Lâm Thanh" userId="6be8092c-0ad2-456a-bd70-44d03edc6d67" providerId="ADAL" clId="{21A00918-56F9-4627-857A-647BC9BB8219}" dt="2022-06-08T03:12:26.852" v="8906" actId="20577"/>
          <ac:spMkLst>
            <pc:docMk/>
            <pc:sldMk cId="2615417368" sldId="334"/>
            <ac:spMk id="39" creationId="{E3CC91A6-932A-6BB8-411C-D347B26B7026}"/>
          </ac:spMkLst>
        </pc:spChg>
        <pc:spChg chg="add mod">
          <ac:chgData name="Ngân Lâm Thanh" userId="6be8092c-0ad2-456a-bd70-44d03edc6d67" providerId="ADAL" clId="{21A00918-56F9-4627-857A-647BC9BB8219}" dt="2022-06-08T03:21:05.929" v="9178" actId="113"/>
          <ac:spMkLst>
            <pc:docMk/>
            <pc:sldMk cId="2615417368" sldId="334"/>
            <ac:spMk id="40" creationId="{01FF2FFC-207C-3396-549B-194524B378F6}"/>
          </ac:spMkLst>
        </pc:spChg>
        <pc:spChg chg="del mod">
          <ac:chgData name="Ngân Lâm Thanh" userId="6be8092c-0ad2-456a-bd70-44d03edc6d67" providerId="ADAL" clId="{21A00918-56F9-4627-857A-647BC9BB8219}" dt="2022-06-08T02:37:55.169" v="8392" actId="478"/>
          <ac:spMkLst>
            <pc:docMk/>
            <pc:sldMk cId="2615417368" sldId="334"/>
            <ac:spMk id="2468" creationId="{00000000-0000-0000-0000-000000000000}"/>
          </ac:spMkLst>
        </pc:spChg>
        <pc:spChg chg="del">
          <ac:chgData name="Ngân Lâm Thanh" userId="6be8092c-0ad2-456a-bd70-44d03edc6d67" providerId="ADAL" clId="{21A00918-56F9-4627-857A-647BC9BB8219}" dt="2022-06-08T02:30:29.243" v="7747" actId="478"/>
          <ac:spMkLst>
            <pc:docMk/>
            <pc:sldMk cId="2615417368" sldId="334"/>
            <ac:spMk id="2469" creationId="{00000000-0000-0000-0000-000000000000}"/>
          </ac:spMkLst>
        </pc:spChg>
        <pc:spChg chg="del mod">
          <ac:chgData name="Ngân Lâm Thanh" userId="6be8092c-0ad2-456a-bd70-44d03edc6d67" providerId="ADAL" clId="{21A00918-56F9-4627-857A-647BC9BB8219}" dt="2022-06-08T03:05:02.248" v="8540" actId="478"/>
          <ac:spMkLst>
            <pc:docMk/>
            <pc:sldMk cId="2615417368" sldId="334"/>
            <ac:spMk id="2470" creationId="{00000000-0000-0000-0000-000000000000}"/>
          </ac:spMkLst>
        </pc:spChg>
        <pc:spChg chg="del">
          <ac:chgData name="Ngân Lâm Thanh" userId="6be8092c-0ad2-456a-bd70-44d03edc6d67" providerId="ADAL" clId="{21A00918-56F9-4627-857A-647BC9BB8219}" dt="2022-06-08T02:32:30.589" v="7902" actId="478"/>
          <ac:spMkLst>
            <pc:docMk/>
            <pc:sldMk cId="2615417368" sldId="334"/>
            <ac:spMk id="2471" creationId="{00000000-0000-0000-0000-000000000000}"/>
          </ac:spMkLst>
        </pc:spChg>
        <pc:spChg chg="del mod">
          <ac:chgData name="Ngân Lâm Thanh" userId="6be8092c-0ad2-456a-bd70-44d03edc6d67" providerId="ADAL" clId="{21A00918-56F9-4627-857A-647BC9BB8219}" dt="2022-06-08T03:06:34.858" v="8715" actId="478"/>
          <ac:spMkLst>
            <pc:docMk/>
            <pc:sldMk cId="2615417368" sldId="334"/>
            <ac:spMk id="2472" creationId="{00000000-0000-0000-0000-000000000000}"/>
          </ac:spMkLst>
        </pc:spChg>
        <pc:spChg chg="del">
          <ac:chgData name="Ngân Lâm Thanh" userId="6be8092c-0ad2-456a-bd70-44d03edc6d67" providerId="ADAL" clId="{21A00918-56F9-4627-857A-647BC9BB8219}" dt="2022-06-08T02:32:28.992" v="7901" actId="478"/>
          <ac:spMkLst>
            <pc:docMk/>
            <pc:sldMk cId="2615417368" sldId="334"/>
            <ac:spMk id="2473" creationId="{00000000-0000-0000-0000-000000000000}"/>
          </ac:spMkLst>
        </pc:spChg>
        <pc:spChg chg="del">
          <ac:chgData name="Ngân Lâm Thanh" userId="6be8092c-0ad2-456a-bd70-44d03edc6d67" providerId="ADAL" clId="{21A00918-56F9-4627-857A-647BC9BB8219}" dt="2022-06-08T03:11:21.058" v="8844" actId="478"/>
          <ac:spMkLst>
            <pc:docMk/>
            <pc:sldMk cId="2615417368" sldId="334"/>
            <ac:spMk id="2474" creationId="{00000000-0000-0000-0000-000000000000}"/>
          </ac:spMkLst>
        </pc:spChg>
        <pc:spChg chg="mod">
          <ac:chgData name="Ngân Lâm Thanh" userId="6be8092c-0ad2-456a-bd70-44d03edc6d67" providerId="ADAL" clId="{21A00918-56F9-4627-857A-647BC9BB8219}" dt="2022-06-08T03:11:40.960" v="8851" actId="1076"/>
          <ac:spMkLst>
            <pc:docMk/>
            <pc:sldMk cId="2615417368" sldId="334"/>
            <ac:spMk id="2475" creationId="{00000000-0000-0000-0000-000000000000}"/>
          </ac:spMkLst>
        </pc:spChg>
        <pc:spChg chg="mod">
          <ac:chgData name="Ngân Lâm Thanh" userId="6be8092c-0ad2-456a-bd70-44d03edc6d67" providerId="ADAL" clId="{21A00918-56F9-4627-857A-647BC9BB8219}" dt="2022-06-08T03:22:51.486" v="9238" actId="20577"/>
          <ac:spMkLst>
            <pc:docMk/>
            <pc:sldMk cId="2615417368" sldId="334"/>
            <ac:spMk id="2476" creationId="{00000000-0000-0000-0000-000000000000}"/>
          </ac:spMkLst>
        </pc:spChg>
      </pc:sldChg>
      <pc:sldChg chg="addSp delSp modSp add mod">
        <pc:chgData name="Ngân Lâm Thanh" userId="6be8092c-0ad2-456a-bd70-44d03edc6d67" providerId="ADAL" clId="{21A00918-56F9-4627-857A-647BC9BB8219}" dt="2022-06-08T03:29:50.321" v="9595" actId="1076"/>
        <pc:sldMkLst>
          <pc:docMk/>
          <pc:sldMk cId="2675098333" sldId="335"/>
        </pc:sldMkLst>
        <pc:spChg chg="add mod">
          <ac:chgData name="Ngân Lâm Thanh" userId="6be8092c-0ad2-456a-bd70-44d03edc6d67" providerId="ADAL" clId="{21A00918-56F9-4627-857A-647BC9BB8219}" dt="2022-06-08T03:29:41.048" v="9594" actId="1076"/>
          <ac:spMkLst>
            <pc:docMk/>
            <pc:sldMk cId="2675098333" sldId="335"/>
            <ac:spMk id="5" creationId="{2D95E037-9C48-991A-F006-95E86C03A5F1}"/>
          </ac:spMkLst>
        </pc:spChg>
        <pc:spChg chg="mod">
          <ac:chgData name="Ngân Lâm Thanh" userId="6be8092c-0ad2-456a-bd70-44d03edc6d67" providerId="ADAL" clId="{21A00918-56F9-4627-857A-647BC9BB8219}" dt="2022-06-08T03:29:50.321" v="9595" actId="1076"/>
          <ac:spMkLst>
            <pc:docMk/>
            <pc:sldMk cId="2675098333" sldId="335"/>
            <ac:spMk id="7" creationId="{9C3A72CE-8AEF-F763-D0A4-8218BAB5AD91}"/>
          </ac:spMkLst>
        </pc:spChg>
        <pc:spChg chg="mod">
          <ac:chgData name="Ngân Lâm Thanh" userId="6be8092c-0ad2-456a-bd70-44d03edc6d67" providerId="ADAL" clId="{21A00918-56F9-4627-857A-647BC9BB8219}" dt="2022-06-08T03:29:34.628" v="9593" actId="255"/>
          <ac:spMkLst>
            <pc:docMk/>
            <pc:sldMk cId="2675098333" sldId="335"/>
            <ac:spMk id="9" creationId="{89473AD0-DDD8-C6E0-73E9-05F398614D3A}"/>
          </ac:spMkLst>
        </pc:spChg>
        <pc:picChg chg="del">
          <ac:chgData name="Ngân Lâm Thanh" userId="6be8092c-0ad2-456a-bd70-44d03edc6d67" providerId="ADAL" clId="{21A00918-56F9-4627-857A-647BC9BB8219}" dt="2022-06-08T03:26:13.127" v="9275" actId="478"/>
          <ac:picMkLst>
            <pc:docMk/>
            <pc:sldMk cId="2675098333" sldId="335"/>
            <ac:picMk id="4" creationId="{1AAF91B6-0B77-4027-F5D8-FA18B10C322A}"/>
          </ac:picMkLst>
        </pc:picChg>
        <pc:picChg chg="add mod">
          <ac:chgData name="Ngân Lâm Thanh" userId="6be8092c-0ad2-456a-bd70-44d03edc6d67" providerId="ADAL" clId="{21A00918-56F9-4627-857A-647BC9BB8219}" dt="2022-06-08T03:29:11.025" v="9591" actId="1076"/>
          <ac:picMkLst>
            <pc:docMk/>
            <pc:sldMk cId="2675098333" sldId="335"/>
            <ac:picMk id="1026" creationId="{CA29E611-C964-8C8E-6109-2E0977AFDF99}"/>
          </ac:picMkLst>
        </pc:picChg>
      </pc:sldChg>
      <pc:sldChg chg="addSp delSp modSp add mod ord modAnim modNotesTx">
        <pc:chgData name="Ngân Lâm Thanh" userId="6be8092c-0ad2-456a-bd70-44d03edc6d67" providerId="ADAL" clId="{21A00918-56F9-4627-857A-647BC9BB8219}" dt="2022-06-09T15:24:39.572" v="10357" actId="113"/>
        <pc:sldMkLst>
          <pc:docMk/>
          <pc:sldMk cId="3621845495" sldId="336"/>
        </pc:sldMkLst>
        <pc:spChg chg="add del mod">
          <ac:chgData name="Ngân Lâm Thanh" userId="6be8092c-0ad2-456a-bd70-44d03edc6d67" providerId="ADAL" clId="{21A00918-56F9-4627-857A-647BC9BB8219}" dt="2022-06-08T03:30:26.653" v="9602" actId="478"/>
          <ac:spMkLst>
            <pc:docMk/>
            <pc:sldMk cId="3621845495" sldId="336"/>
            <ac:spMk id="3" creationId="{5D294F56-1029-9EE6-BE66-7059D08F1BF0}"/>
          </ac:spMkLst>
        </pc:spChg>
        <pc:spChg chg="add mod">
          <ac:chgData name="Ngân Lâm Thanh" userId="6be8092c-0ad2-456a-bd70-44d03edc6d67" providerId="ADAL" clId="{21A00918-56F9-4627-857A-647BC9BB8219}" dt="2022-06-09T15:24:39.572" v="10357" actId="113"/>
          <ac:spMkLst>
            <pc:docMk/>
            <pc:sldMk cId="3621845495" sldId="336"/>
            <ac:spMk id="4" creationId="{AD9B649D-6D3B-25FB-3718-7AE39AC952E4}"/>
          </ac:spMkLst>
        </pc:spChg>
        <pc:spChg chg="add del mod">
          <ac:chgData name="Ngân Lâm Thanh" userId="6be8092c-0ad2-456a-bd70-44d03edc6d67" providerId="ADAL" clId="{21A00918-56F9-4627-857A-647BC9BB8219}" dt="2022-06-09T15:24:12.058" v="10354" actId="478"/>
          <ac:spMkLst>
            <pc:docMk/>
            <pc:sldMk cId="3621845495" sldId="336"/>
            <ac:spMk id="5" creationId="{9D743E81-F6A2-C29E-95C9-DEFBCE370E3E}"/>
          </ac:spMkLst>
        </pc:spChg>
        <pc:spChg chg="add del mod">
          <ac:chgData name="Ngân Lâm Thanh" userId="6be8092c-0ad2-456a-bd70-44d03edc6d67" providerId="ADAL" clId="{21A00918-56F9-4627-857A-647BC9BB8219}" dt="2022-06-09T15:14:26.446" v="10347" actId="478"/>
          <ac:spMkLst>
            <pc:docMk/>
            <pc:sldMk cId="3621845495" sldId="336"/>
            <ac:spMk id="7" creationId="{A604DBA3-1850-080C-29F1-7CBC3E0D17BF}"/>
          </ac:spMkLst>
        </pc:spChg>
        <pc:spChg chg="del">
          <ac:chgData name="Ngân Lâm Thanh" userId="6be8092c-0ad2-456a-bd70-44d03edc6d67" providerId="ADAL" clId="{21A00918-56F9-4627-857A-647BC9BB8219}" dt="2022-06-08T03:30:25.314" v="9601" actId="478"/>
          <ac:spMkLst>
            <pc:docMk/>
            <pc:sldMk cId="3621845495" sldId="336"/>
            <ac:spMk id="2135" creationId="{00000000-0000-0000-0000-000000000000}"/>
          </ac:spMkLst>
        </pc:spChg>
        <pc:spChg chg="mod">
          <ac:chgData name="Ngân Lâm Thanh" userId="6be8092c-0ad2-456a-bd70-44d03edc6d67" providerId="ADAL" clId="{21A00918-56F9-4627-857A-647BC9BB8219}" dt="2022-06-08T03:30:36.355" v="9620" actId="20577"/>
          <ac:spMkLst>
            <pc:docMk/>
            <pc:sldMk cId="3621845495" sldId="336"/>
            <ac:spMk id="2136" creationId="{00000000-0000-0000-0000-000000000000}"/>
          </ac:spMkLst>
        </pc:spChg>
        <pc:picChg chg="add mod">
          <ac:chgData name="Ngân Lâm Thanh" userId="6be8092c-0ad2-456a-bd70-44d03edc6d67" providerId="ADAL" clId="{21A00918-56F9-4627-857A-647BC9BB8219}" dt="2022-06-09T15:05:32.038" v="9881" actId="1076"/>
          <ac:picMkLst>
            <pc:docMk/>
            <pc:sldMk cId="3621845495" sldId="336"/>
            <ac:picMk id="6" creationId="{998BD019-072C-F9F7-C5E2-1ED9351916C0}"/>
          </ac:picMkLst>
        </pc:picChg>
      </pc:sldChg>
      <pc:sldChg chg="addSp delSp modSp add mod ord">
        <pc:chgData name="Ngân Lâm Thanh" userId="6be8092c-0ad2-456a-bd70-44d03edc6d67" providerId="ADAL" clId="{21A00918-56F9-4627-857A-647BC9BB8219}" dt="2022-06-08T03:33:35.106" v="9649" actId="1076"/>
        <pc:sldMkLst>
          <pc:docMk/>
          <pc:sldMk cId="3236748027" sldId="337"/>
        </pc:sldMkLst>
        <pc:spChg chg="add del mod">
          <ac:chgData name="Ngân Lâm Thanh" userId="6be8092c-0ad2-456a-bd70-44d03edc6d67" providerId="ADAL" clId="{21A00918-56F9-4627-857A-647BC9BB8219}" dt="2022-06-08T03:33:05.293" v="9642" actId="478"/>
          <ac:spMkLst>
            <pc:docMk/>
            <pc:sldMk cId="3236748027" sldId="337"/>
            <ac:spMk id="3" creationId="{48BEDBCD-3F04-AE48-8D77-0C86F9572505}"/>
          </ac:spMkLst>
        </pc:spChg>
        <pc:spChg chg="add del mod">
          <ac:chgData name="Ngân Lâm Thanh" userId="6be8092c-0ad2-456a-bd70-44d03edc6d67" providerId="ADAL" clId="{21A00918-56F9-4627-857A-647BC9BB8219}" dt="2022-06-08T03:33:19.137" v="9645" actId="478"/>
          <ac:spMkLst>
            <pc:docMk/>
            <pc:sldMk cId="3236748027" sldId="337"/>
            <ac:spMk id="5" creationId="{B77BD930-A801-BAC7-B573-1D0E434AE2D1}"/>
          </ac:spMkLst>
        </pc:spChg>
        <pc:spChg chg="add mod">
          <ac:chgData name="Ngân Lâm Thanh" userId="6be8092c-0ad2-456a-bd70-44d03edc6d67" providerId="ADAL" clId="{21A00918-56F9-4627-857A-647BC9BB8219}" dt="2022-06-08T03:33:35.106" v="9649" actId="1076"/>
          <ac:spMkLst>
            <pc:docMk/>
            <pc:sldMk cId="3236748027" sldId="337"/>
            <ac:spMk id="6" creationId="{ADA4ECC2-C06B-38B1-0B6C-206F891A3236}"/>
          </ac:spMkLst>
        </pc:spChg>
        <pc:spChg chg="del">
          <ac:chgData name="Ngân Lâm Thanh" userId="6be8092c-0ad2-456a-bd70-44d03edc6d67" providerId="ADAL" clId="{21A00918-56F9-4627-857A-647BC9BB8219}" dt="2022-06-08T03:33:01.310" v="9641" actId="478"/>
          <ac:spMkLst>
            <pc:docMk/>
            <pc:sldMk cId="3236748027" sldId="337"/>
            <ac:spMk id="2186" creationId="{00000000-0000-0000-0000-000000000000}"/>
          </ac:spMkLst>
        </pc:spChg>
        <pc:spChg chg="del">
          <ac:chgData name="Ngân Lâm Thanh" userId="6be8092c-0ad2-456a-bd70-44d03edc6d67" providerId="ADAL" clId="{21A00918-56F9-4627-857A-647BC9BB8219}" dt="2022-06-08T03:33:15.643" v="9644" actId="478"/>
          <ac:spMkLst>
            <pc:docMk/>
            <pc:sldMk cId="3236748027" sldId="337"/>
            <ac:spMk id="2187" creationId="{00000000-0000-0000-0000-000000000000}"/>
          </ac:spMkLst>
        </pc:spChg>
      </pc:sldChg>
      <pc:sldMasterChg chg="delSldLayout">
        <pc:chgData name="Ngân Lâm Thanh" userId="6be8092c-0ad2-456a-bd70-44d03edc6d67" providerId="ADAL" clId="{21A00918-56F9-4627-857A-647BC9BB8219}" dt="2022-06-08T03:33:37.860" v="9650" actId="47"/>
        <pc:sldMasterMkLst>
          <pc:docMk/>
          <pc:sldMasterMk cId="0" sldId="2147483683"/>
        </pc:sldMasterMkLst>
        <pc:sldLayoutChg chg="del">
          <pc:chgData name="Ngân Lâm Thanh" userId="6be8092c-0ad2-456a-bd70-44d03edc6d67" providerId="ADAL" clId="{21A00918-56F9-4627-857A-647BC9BB8219}" dt="2022-06-05T14:58:05.726" v="790" actId="47"/>
          <pc:sldLayoutMkLst>
            <pc:docMk/>
            <pc:sldMasterMk cId="0" sldId="2147483683"/>
            <pc:sldLayoutMk cId="0" sldId="2147483655"/>
          </pc:sldLayoutMkLst>
        </pc:sldLayoutChg>
        <pc:sldLayoutChg chg="del">
          <pc:chgData name="Ngân Lâm Thanh" userId="6be8092c-0ad2-456a-bd70-44d03edc6d67" providerId="ADAL" clId="{21A00918-56F9-4627-857A-647BC9BB8219}" dt="2022-06-08T03:33:37.860" v="9650" actId="47"/>
          <pc:sldLayoutMkLst>
            <pc:docMk/>
            <pc:sldMasterMk cId="0" sldId="2147483683"/>
            <pc:sldLayoutMk cId="0" sldId="2147483676"/>
          </pc:sldLayoutMkLst>
        </pc:sldLayoutChg>
      </pc:sldMasterChg>
    </pc:docChg>
  </pc:docChgLst>
  <pc:docChgLst>
    <pc:chgData name="Ngân Lâm Thanh" userId="6be8092c-0ad2-456a-bd70-44d03edc6d67" providerId="ADAL" clId="{64FFA5EC-C6B4-4290-A0BE-ABF3EDE611D4}"/>
    <pc:docChg chg="undo redo custSel addSld delSld modSld sldOrd">
      <pc:chgData name="Ngân Lâm Thanh" userId="6be8092c-0ad2-456a-bd70-44d03edc6d67" providerId="ADAL" clId="{64FFA5EC-C6B4-4290-A0BE-ABF3EDE611D4}" dt="2022-06-10T03:13:12.228" v="1097" actId="14100"/>
      <pc:docMkLst>
        <pc:docMk/>
      </pc:docMkLst>
      <pc:sldChg chg="ord">
        <pc:chgData name="Ngân Lâm Thanh" userId="6be8092c-0ad2-456a-bd70-44d03edc6d67" providerId="ADAL" clId="{64FFA5EC-C6B4-4290-A0BE-ABF3EDE611D4}" dt="2022-06-09T17:45:55.202" v="696"/>
        <pc:sldMkLst>
          <pc:docMk/>
          <pc:sldMk cId="0" sldId="273"/>
        </pc:sldMkLst>
      </pc:sldChg>
      <pc:sldChg chg="modSp mod">
        <pc:chgData name="Ngân Lâm Thanh" userId="6be8092c-0ad2-456a-bd70-44d03edc6d67" providerId="ADAL" clId="{64FFA5EC-C6B4-4290-A0BE-ABF3EDE611D4}" dt="2022-06-10T02:03:00.183" v="1091" actId="167"/>
        <pc:sldMkLst>
          <pc:docMk/>
          <pc:sldMk cId="0" sldId="274"/>
        </pc:sldMkLst>
        <pc:picChg chg="ord">
          <ac:chgData name="Ngân Lâm Thanh" userId="6be8092c-0ad2-456a-bd70-44d03edc6d67" providerId="ADAL" clId="{64FFA5EC-C6B4-4290-A0BE-ABF3EDE611D4}" dt="2022-06-10T02:02:56.964" v="1090" actId="167"/>
          <ac:picMkLst>
            <pc:docMk/>
            <pc:sldMk cId="0" sldId="274"/>
            <ac:picMk id="11" creationId="{EFA6C5C9-AEA9-D265-5C5F-02D5E8CF554E}"/>
          </ac:picMkLst>
        </pc:picChg>
        <pc:picChg chg="ord">
          <ac:chgData name="Ngân Lâm Thanh" userId="6be8092c-0ad2-456a-bd70-44d03edc6d67" providerId="ADAL" clId="{64FFA5EC-C6B4-4290-A0BE-ABF3EDE611D4}" dt="2022-06-10T02:03:00.183" v="1091" actId="167"/>
          <ac:picMkLst>
            <pc:docMk/>
            <pc:sldMk cId="0" sldId="274"/>
            <ac:picMk id="12" creationId="{BBEA19AC-30F4-F327-F7B4-27914BA2B36C}"/>
          </ac:picMkLst>
        </pc:picChg>
      </pc:sldChg>
      <pc:sldChg chg="addSp modSp mod">
        <pc:chgData name="Ngân Lâm Thanh" userId="6be8092c-0ad2-456a-bd70-44d03edc6d67" providerId="ADAL" clId="{64FFA5EC-C6B4-4290-A0BE-ABF3EDE611D4}" dt="2022-06-09T17:47:02.793" v="788" actId="1076"/>
        <pc:sldMkLst>
          <pc:docMk/>
          <pc:sldMk cId="1652892401" sldId="313"/>
        </pc:sldMkLst>
        <pc:spChg chg="add mod">
          <ac:chgData name="Ngân Lâm Thanh" userId="6be8092c-0ad2-456a-bd70-44d03edc6d67" providerId="ADAL" clId="{64FFA5EC-C6B4-4290-A0BE-ABF3EDE611D4}" dt="2022-06-09T17:47:02.793" v="788" actId="1076"/>
          <ac:spMkLst>
            <pc:docMk/>
            <pc:sldMk cId="1652892401" sldId="313"/>
            <ac:spMk id="4" creationId="{929FBF33-ECF1-C1ED-3214-8CD937AAD037}"/>
          </ac:spMkLst>
        </pc:spChg>
        <pc:spChg chg="mod">
          <ac:chgData name="Ngân Lâm Thanh" userId="6be8092c-0ad2-456a-bd70-44d03edc6d67" providerId="ADAL" clId="{64FFA5EC-C6B4-4290-A0BE-ABF3EDE611D4}" dt="2022-06-09T17:47:02.793" v="788" actId="1076"/>
          <ac:spMkLst>
            <pc:docMk/>
            <pc:sldMk cId="1652892401" sldId="313"/>
            <ac:spMk id="2187" creationId="{00000000-0000-0000-0000-000000000000}"/>
          </ac:spMkLst>
        </pc:spChg>
      </pc:sldChg>
      <pc:sldChg chg="modNotesTx">
        <pc:chgData name="Ngân Lâm Thanh" userId="6be8092c-0ad2-456a-bd70-44d03edc6d67" providerId="ADAL" clId="{64FFA5EC-C6B4-4290-A0BE-ABF3EDE611D4}" dt="2022-06-10T01:57:20.891" v="1089"/>
        <pc:sldMkLst>
          <pc:docMk/>
          <pc:sldMk cId="1263129746" sldId="314"/>
        </pc:sldMkLst>
      </pc:sldChg>
      <pc:sldChg chg="ord">
        <pc:chgData name="Ngân Lâm Thanh" userId="6be8092c-0ad2-456a-bd70-44d03edc6d67" providerId="ADAL" clId="{64FFA5EC-C6B4-4290-A0BE-ABF3EDE611D4}" dt="2022-06-09T17:45:51.499" v="692"/>
        <pc:sldMkLst>
          <pc:docMk/>
          <pc:sldMk cId="29831088" sldId="317"/>
        </pc:sldMkLst>
      </pc:sldChg>
      <pc:sldChg chg="modSp mod">
        <pc:chgData name="Ngân Lâm Thanh" userId="6be8092c-0ad2-456a-bd70-44d03edc6d67" providerId="ADAL" clId="{64FFA5EC-C6B4-4290-A0BE-ABF3EDE611D4}" dt="2022-06-10T01:56:43.833" v="1087" actId="1076"/>
        <pc:sldMkLst>
          <pc:docMk/>
          <pc:sldMk cId="3846756820" sldId="325"/>
        </pc:sldMkLst>
        <pc:spChg chg="mod">
          <ac:chgData name="Ngân Lâm Thanh" userId="6be8092c-0ad2-456a-bd70-44d03edc6d67" providerId="ADAL" clId="{64FFA5EC-C6B4-4290-A0BE-ABF3EDE611D4}" dt="2022-06-10T01:56:43.833" v="1087" actId="1076"/>
          <ac:spMkLst>
            <pc:docMk/>
            <pc:sldMk cId="3846756820" sldId="325"/>
            <ac:spMk id="11" creationId="{458F40C7-9EDA-7E74-999C-7398F425E0B0}"/>
          </ac:spMkLst>
        </pc:spChg>
        <pc:spChg chg="mod">
          <ac:chgData name="Ngân Lâm Thanh" userId="6be8092c-0ad2-456a-bd70-44d03edc6d67" providerId="ADAL" clId="{64FFA5EC-C6B4-4290-A0BE-ABF3EDE611D4}" dt="2022-06-10T01:56:40.707" v="1086" actId="1076"/>
          <ac:spMkLst>
            <pc:docMk/>
            <pc:sldMk cId="3846756820" sldId="325"/>
            <ac:spMk id="2334" creationId="{00000000-0000-0000-0000-000000000000}"/>
          </ac:spMkLst>
        </pc:spChg>
        <pc:spChg chg="mod">
          <ac:chgData name="Ngân Lâm Thanh" userId="6be8092c-0ad2-456a-bd70-44d03edc6d67" providerId="ADAL" clId="{64FFA5EC-C6B4-4290-A0BE-ABF3EDE611D4}" dt="2022-06-10T01:56:40.707" v="1086" actId="1076"/>
          <ac:spMkLst>
            <pc:docMk/>
            <pc:sldMk cId="3846756820" sldId="325"/>
            <ac:spMk id="2335" creationId="{00000000-0000-0000-0000-000000000000}"/>
          </ac:spMkLst>
        </pc:spChg>
        <pc:spChg chg="mod">
          <ac:chgData name="Ngân Lâm Thanh" userId="6be8092c-0ad2-456a-bd70-44d03edc6d67" providerId="ADAL" clId="{64FFA5EC-C6B4-4290-A0BE-ABF3EDE611D4}" dt="2022-06-10T01:56:40.707" v="1086" actId="1076"/>
          <ac:spMkLst>
            <pc:docMk/>
            <pc:sldMk cId="3846756820" sldId="325"/>
            <ac:spMk id="2346" creationId="{00000000-0000-0000-0000-000000000000}"/>
          </ac:spMkLst>
        </pc:spChg>
      </pc:sldChg>
      <pc:sldChg chg="modSp mod modNotesTx">
        <pc:chgData name="Ngân Lâm Thanh" userId="6be8092c-0ad2-456a-bd70-44d03edc6d67" providerId="ADAL" clId="{64FFA5EC-C6B4-4290-A0BE-ABF3EDE611D4}" dt="2022-06-10T01:55:26.364" v="1075" actId="1076"/>
        <pc:sldMkLst>
          <pc:docMk/>
          <pc:sldMk cId="1050036008" sldId="327"/>
        </pc:sldMkLst>
        <pc:spChg chg="mod">
          <ac:chgData name="Ngân Lâm Thanh" userId="6be8092c-0ad2-456a-bd70-44d03edc6d67" providerId="ADAL" clId="{64FFA5EC-C6B4-4290-A0BE-ABF3EDE611D4}" dt="2022-06-10T01:55:03.247" v="1071" actId="1076"/>
          <ac:spMkLst>
            <pc:docMk/>
            <pc:sldMk cId="1050036008" sldId="327"/>
            <ac:spMk id="2334" creationId="{00000000-0000-0000-0000-000000000000}"/>
          </ac:spMkLst>
        </pc:spChg>
        <pc:spChg chg="mod">
          <ac:chgData name="Ngân Lâm Thanh" userId="6be8092c-0ad2-456a-bd70-44d03edc6d67" providerId="ADAL" clId="{64FFA5EC-C6B4-4290-A0BE-ABF3EDE611D4}" dt="2022-06-10T01:55:26.364" v="1075" actId="1076"/>
          <ac:spMkLst>
            <pc:docMk/>
            <pc:sldMk cId="1050036008" sldId="327"/>
            <ac:spMk id="2335" creationId="{00000000-0000-0000-0000-000000000000}"/>
          </ac:spMkLst>
        </pc:spChg>
        <pc:spChg chg="mod">
          <ac:chgData name="Ngân Lâm Thanh" userId="6be8092c-0ad2-456a-bd70-44d03edc6d67" providerId="ADAL" clId="{64FFA5EC-C6B4-4290-A0BE-ABF3EDE611D4}" dt="2022-06-10T01:55:15.207" v="1072" actId="1076"/>
          <ac:spMkLst>
            <pc:docMk/>
            <pc:sldMk cId="1050036008" sldId="327"/>
            <ac:spMk id="2336" creationId="{00000000-0000-0000-0000-000000000000}"/>
          </ac:spMkLst>
        </pc:spChg>
        <pc:spChg chg="mod">
          <ac:chgData name="Ngân Lâm Thanh" userId="6be8092c-0ad2-456a-bd70-44d03edc6d67" providerId="ADAL" clId="{64FFA5EC-C6B4-4290-A0BE-ABF3EDE611D4}" dt="2022-06-10T01:55:15.207" v="1072" actId="1076"/>
          <ac:spMkLst>
            <pc:docMk/>
            <pc:sldMk cId="1050036008" sldId="327"/>
            <ac:spMk id="2337" creationId="{00000000-0000-0000-0000-000000000000}"/>
          </ac:spMkLst>
        </pc:spChg>
        <pc:spChg chg="mod">
          <ac:chgData name="Ngân Lâm Thanh" userId="6be8092c-0ad2-456a-bd70-44d03edc6d67" providerId="ADAL" clId="{64FFA5EC-C6B4-4290-A0BE-ABF3EDE611D4}" dt="2022-06-10T01:55:19.917" v="1073" actId="1076"/>
          <ac:spMkLst>
            <pc:docMk/>
            <pc:sldMk cId="1050036008" sldId="327"/>
            <ac:spMk id="2346" creationId="{00000000-0000-0000-0000-000000000000}"/>
          </ac:spMkLst>
        </pc:spChg>
        <pc:spChg chg="mod">
          <ac:chgData name="Ngân Lâm Thanh" userId="6be8092c-0ad2-456a-bd70-44d03edc6d67" providerId="ADAL" clId="{64FFA5EC-C6B4-4290-A0BE-ABF3EDE611D4}" dt="2022-06-10T01:54:50.817" v="1069" actId="1076"/>
          <ac:spMkLst>
            <pc:docMk/>
            <pc:sldMk cId="1050036008" sldId="327"/>
            <ac:spMk id="2347" creationId="{00000000-0000-0000-0000-000000000000}"/>
          </ac:spMkLst>
        </pc:spChg>
      </pc:sldChg>
      <pc:sldChg chg="modSp mod">
        <pc:chgData name="Ngân Lâm Thanh" userId="6be8092c-0ad2-456a-bd70-44d03edc6d67" providerId="ADAL" clId="{64FFA5EC-C6B4-4290-A0BE-ABF3EDE611D4}" dt="2022-06-10T03:13:12.228" v="1097" actId="14100"/>
        <pc:sldMkLst>
          <pc:docMk/>
          <pc:sldMk cId="2615417368" sldId="334"/>
        </pc:sldMkLst>
        <pc:spChg chg="mod">
          <ac:chgData name="Ngân Lâm Thanh" userId="6be8092c-0ad2-456a-bd70-44d03edc6d67" providerId="ADAL" clId="{64FFA5EC-C6B4-4290-A0BE-ABF3EDE611D4}" dt="2022-06-10T03:13:12.228" v="1097" actId="14100"/>
          <ac:spMkLst>
            <pc:docMk/>
            <pc:sldMk cId="2615417368" sldId="334"/>
            <ac:spMk id="37" creationId="{3BCFB525-D5F0-966A-387B-F2EC920B4F11}"/>
          </ac:spMkLst>
        </pc:spChg>
        <pc:spChg chg="mod">
          <ac:chgData name="Ngân Lâm Thanh" userId="6be8092c-0ad2-456a-bd70-44d03edc6d67" providerId="ADAL" clId="{64FFA5EC-C6B4-4290-A0BE-ABF3EDE611D4}" dt="2022-06-09T18:05:11.728" v="1035" actId="20577"/>
          <ac:spMkLst>
            <pc:docMk/>
            <pc:sldMk cId="2615417368" sldId="334"/>
            <ac:spMk id="38" creationId="{6369439B-C583-C658-8957-AD2F2E479009}"/>
          </ac:spMkLst>
        </pc:spChg>
        <pc:spChg chg="mod">
          <ac:chgData name="Ngân Lâm Thanh" userId="6be8092c-0ad2-456a-bd70-44d03edc6d67" providerId="ADAL" clId="{64FFA5EC-C6B4-4290-A0BE-ABF3EDE611D4}" dt="2022-06-09T18:02:11.866" v="904" actId="20577"/>
          <ac:spMkLst>
            <pc:docMk/>
            <pc:sldMk cId="2615417368" sldId="334"/>
            <ac:spMk id="39" creationId="{E3CC91A6-932A-6BB8-411C-D347B26B7026}"/>
          </ac:spMkLst>
        </pc:spChg>
        <pc:spChg chg="mod">
          <ac:chgData name="Ngân Lâm Thanh" userId="6be8092c-0ad2-456a-bd70-44d03edc6d67" providerId="ADAL" clId="{64FFA5EC-C6B4-4290-A0BE-ABF3EDE611D4}" dt="2022-06-09T18:05:45.196" v="1039" actId="1076"/>
          <ac:spMkLst>
            <pc:docMk/>
            <pc:sldMk cId="2615417368" sldId="334"/>
            <ac:spMk id="40" creationId="{01FF2FFC-207C-3396-549B-194524B378F6}"/>
          </ac:spMkLst>
        </pc:spChg>
      </pc:sldChg>
      <pc:sldChg chg="ord">
        <pc:chgData name="Ngân Lâm Thanh" userId="6be8092c-0ad2-456a-bd70-44d03edc6d67" providerId="ADAL" clId="{64FFA5EC-C6B4-4290-A0BE-ABF3EDE611D4}" dt="2022-06-09T17:45:53.421" v="694"/>
        <pc:sldMkLst>
          <pc:docMk/>
          <pc:sldMk cId="2675098333" sldId="335"/>
        </pc:sldMkLst>
      </pc:sldChg>
      <pc:sldChg chg="modSp mod">
        <pc:chgData name="Ngân Lâm Thanh" userId="6be8092c-0ad2-456a-bd70-44d03edc6d67" providerId="ADAL" clId="{64FFA5EC-C6B4-4290-A0BE-ABF3EDE611D4}" dt="2022-06-09T16:24:49.145" v="4" actId="20577"/>
        <pc:sldMkLst>
          <pc:docMk/>
          <pc:sldMk cId="3621845495" sldId="336"/>
        </pc:sldMkLst>
        <pc:spChg chg="mod">
          <ac:chgData name="Ngân Lâm Thanh" userId="6be8092c-0ad2-456a-bd70-44d03edc6d67" providerId="ADAL" clId="{64FFA5EC-C6B4-4290-A0BE-ABF3EDE611D4}" dt="2022-06-09T16:24:49.145" v="4" actId="20577"/>
          <ac:spMkLst>
            <pc:docMk/>
            <pc:sldMk cId="3621845495" sldId="336"/>
            <ac:spMk id="4" creationId="{AD9B649D-6D3B-25FB-3718-7AE39AC952E4}"/>
          </ac:spMkLst>
        </pc:spChg>
      </pc:sldChg>
      <pc:sldChg chg="modSp mod">
        <pc:chgData name="Ngân Lâm Thanh" userId="6be8092c-0ad2-456a-bd70-44d03edc6d67" providerId="ADAL" clId="{64FFA5EC-C6B4-4290-A0BE-ABF3EDE611D4}" dt="2022-06-09T18:06:04.862" v="1053" actId="255"/>
        <pc:sldMkLst>
          <pc:docMk/>
          <pc:sldMk cId="3236748027" sldId="337"/>
        </pc:sldMkLst>
        <pc:spChg chg="mod">
          <ac:chgData name="Ngân Lâm Thanh" userId="6be8092c-0ad2-456a-bd70-44d03edc6d67" providerId="ADAL" clId="{64FFA5EC-C6B4-4290-A0BE-ABF3EDE611D4}" dt="2022-06-09T18:06:04.862" v="1053" actId="255"/>
          <ac:spMkLst>
            <pc:docMk/>
            <pc:sldMk cId="3236748027" sldId="337"/>
            <ac:spMk id="6" creationId="{ADA4ECC2-C06B-38B1-0B6C-206F891A3236}"/>
          </ac:spMkLst>
        </pc:spChg>
      </pc:sldChg>
      <pc:sldChg chg="add del">
        <pc:chgData name="Ngân Lâm Thanh" userId="6be8092c-0ad2-456a-bd70-44d03edc6d67" providerId="ADAL" clId="{64FFA5EC-C6B4-4290-A0BE-ABF3EDE611D4}" dt="2022-06-09T16:33:13.997" v="6" actId="47"/>
        <pc:sldMkLst>
          <pc:docMk/>
          <pc:sldMk cId="608685436" sldId="338"/>
        </pc:sldMkLst>
      </pc:sldChg>
      <pc:sldChg chg="addSp delSp modSp add del mod ord">
        <pc:chgData name="Ngân Lâm Thanh" userId="6be8092c-0ad2-456a-bd70-44d03edc6d67" providerId="ADAL" clId="{64FFA5EC-C6B4-4290-A0BE-ABF3EDE611D4}" dt="2022-06-09T17:45:42.066" v="688" actId="47"/>
        <pc:sldMkLst>
          <pc:docMk/>
          <pc:sldMk cId="2478629805" sldId="338"/>
        </pc:sldMkLst>
        <pc:spChg chg="add mod">
          <ac:chgData name="Ngân Lâm Thanh" userId="6be8092c-0ad2-456a-bd70-44d03edc6d67" providerId="ADAL" clId="{64FFA5EC-C6B4-4290-A0BE-ABF3EDE611D4}" dt="2022-06-09T16:35:16.289" v="36" actId="20577"/>
          <ac:spMkLst>
            <pc:docMk/>
            <pc:sldMk cId="2478629805" sldId="338"/>
            <ac:spMk id="11" creationId="{E84B308C-7F83-A61A-F11B-884BA5862B0A}"/>
          </ac:spMkLst>
        </pc:spChg>
        <pc:spChg chg="del mod">
          <ac:chgData name="Ngân Lâm Thanh" userId="6be8092c-0ad2-456a-bd70-44d03edc6d67" providerId="ADAL" clId="{64FFA5EC-C6B4-4290-A0BE-ABF3EDE611D4}" dt="2022-06-09T16:33:24.346" v="12" actId="478"/>
          <ac:spMkLst>
            <pc:docMk/>
            <pc:sldMk cId="2478629805" sldId="338"/>
            <ac:spMk id="21" creationId="{3AAA7807-A50F-A115-3466-D165A1BDA34C}"/>
          </ac:spMkLst>
        </pc:spChg>
        <pc:spChg chg="del">
          <ac:chgData name="Ngân Lâm Thanh" userId="6be8092c-0ad2-456a-bd70-44d03edc6d67" providerId="ADAL" clId="{64FFA5EC-C6B4-4290-A0BE-ABF3EDE611D4}" dt="2022-06-09T16:33:25.975" v="13" actId="478"/>
          <ac:spMkLst>
            <pc:docMk/>
            <pc:sldMk cId="2478629805" sldId="338"/>
            <ac:spMk id="2584" creationId="{00000000-0000-0000-0000-000000000000}"/>
          </ac:spMkLst>
        </pc:spChg>
        <pc:spChg chg="del">
          <ac:chgData name="Ngân Lâm Thanh" userId="6be8092c-0ad2-456a-bd70-44d03edc6d67" providerId="ADAL" clId="{64FFA5EC-C6B4-4290-A0BE-ABF3EDE611D4}" dt="2022-06-09T16:33:25.975" v="13" actId="478"/>
          <ac:spMkLst>
            <pc:docMk/>
            <pc:sldMk cId="2478629805" sldId="338"/>
            <ac:spMk id="2585" creationId="{00000000-0000-0000-0000-000000000000}"/>
          </ac:spMkLst>
        </pc:spChg>
        <pc:spChg chg="del">
          <ac:chgData name="Ngân Lâm Thanh" userId="6be8092c-0ad2-456a-bd70-44d03edc6d67" providerId="ADAL" clId="{64FFA5EC-C6B4-4290-A0BE-ABF3EDE611D4}" dt="2022-06-09T16:33:25.975" v="13" actId="478"/>
          <ac:spMkLst>
            <pc:docMk/>
            <pc:sldMk cId="2478629805" sldId="338"/>
            <ac:spMk id="2586" creationId="{00000000-0000-0000-0000-000000000000}"/>
          </ac:spMkLst>
        </pc:spChg>
        <pc:spChg chg="del">
          <ac:chgData name="Ngân Lâm Thanh" userId="6be8092c-0ad2-456a-bd70-44d03edc6d67" providerId="ADAL" clId="{64FFA5EC-C6B4-4290-A0BE-ABF3EDE611D4}" dt="2022-06-09T16:33:25.975" v="13" actId="478"/>
          <ac:spMkLst>
            <pc:docMk/>
            <pc:sldMk cId="2478629805" sldId="338"/>
            <ac:spMk id="2587" creationId="{00000000-0000-0000-0000-000000000000}"/>
          </ac:spMkLst>
        </pc:spChg>
        <pc:spChg chg="del">
          <ac:chgData name="Ngân Lâm Thanh" userId="6be8092c-0ad2-456a-bd70-44d03edc6d67" providerId="ADAL" clId="{64FFA5EC-C6B4-4290-A0BE-ABF3EDE611D4}" dt="2022-06-09T16:33:25.975" v="13" actId="478"/>
          <ac:spMkLst>
            <pc:docMk/>
            <pc:sldMk cId="2478629805" sldId="338"/>
            <ac:spMk id="2592" creationId="{00000000-0000-0000-0000-000000000000}"/>
          </ac:spMkLst>
        </pc:spChg>
        <pc:spChg chg="del">
          <ac:chgData name="Ngân Lâm Thanh" userId="6be8092c-0ad2-456a-bd70-44d03edc6d67" providerId="ADAL" clId="{64FFA5EC-C6B4-4290-A0BE-ABF3EDE611D4}" dt="2022-06-09T16:33:25.975" v="13" actId="478"/>
          <ac:spMkLst>
            <pc:docMk/>
            <pc:sldMk cId="2478629805" sldId="338"/>
            <ac:spMk id="2594" creationId="{00000000-0000-0000-0000-000000000000}"/>
          </ac:spMkLst>
        </pc:spChg>
        <pc:picChg chg="add mod">
          <ac:chgData name="Ngân Lâm Thanh" userId="6be8092c-0ad2-456a-bd70-44d03edc6d67" providerId="ADAL" clId="{64FFA5EC-C6B4-4290-A0BE-ABF3EDE611D4}" dt="2022-06-09T16:33:40.448" v="17" actId="1076"/>
          <ac:picMkLst>
            <pc:docMk/>
            <pc:sldMk cId="2478629805" sldId="338"/>
            <ac:picMk id="1026" creationId="{0426F146-419F-D4EB-2A87-7E5B1C379DB8}"/>
          </ac:picMkLst>
        </pc:picChg>
        <pc:picChg chg="del">
          <ac:chgData name="Ngân Lâm Thanh" userId="6be8092c-0ad2-456a-bd70-44d03edc6d67" providerId="ADAL" clId="{64FFA5EC-C6B4-4290-A0BE-ABF3EDE611D4}" dt="2022-06-09T16:33:27.203" v="14" actId="478"/>
          <ac:picMkLst>
            <pc:docMk/>
            <pc:sldMk cId="2478629805" sldId="338"/>
            <ac:picMk id="2579" creationId="{00000000-0000-0000-0000-000000000000}"/>
          </ac:picMkLst>
        </pc:picChg>
      </pc:sldChg>
      <pc:sldChg chg="add del">
        <pc:chgData name="Ngân Lâm Thanh" userId="6be8092c-0ad2-456a-bd70-44d03edc6d67" providerId="ADAL" clId="{64FFA5EC-C6B4-4290-A0BE-ABF3EDE611D4}" dt="2022-06-09T16:41:47.092" v="38" actId="47"/>
        <pc:sldMkLst>
          <pc:docMk/>
          <pc:sldMk cId="1263208094" sldId="339"/>
        </pc:sldMkLst>
      </pc:sldChg>
      <pc:sldChg chg="addSp delSp modSp add mod ord delAnim modAnim">
        <pc:chgData name="Ngân Lâm Thanh" userId="6be8092c-0ad2-456a-bd70-44d03edc6d67" providerId="ADAL" clId="{64FFA5EC-C6B4-4290-A0BE-ABF3EDE611D4}" dt="2022-06-10T03:04:07.322" v="1095" actId="14100"/>
        <pc:sldMkLst>
          <pc:docMk/>
          <pc:sldMk cId="3644112625" sldId="339"/>
        </pc:sldMkLst>
        <pc:spChg chg="del">
          <ac:chgData name="Ngân Lâm Thanh" userId="6be8092c-0ad2-456a-bd70-44d03edc6d67" providerId="ADAL" clId="{64FFA5EC-C6B4-4290-A0BE-ABF3EDE611D4}" dt="2022-06-09T16:41:56.110" v="41" actId="478"/>
          <ac:spMkLst>
            <pc:docMk/>
            <pc:sldMk cId="3644112625" sldId="339"/>
            <ac:spMk id="4" creationId="{AD9B649D-6D3B-25FB-3718-7AE39AC952E4}"/>
          </ac:spMkLst>
        </pc:spChg>
        <pc:spChg chg="add del mod">
          <ac:chgData name="Ngân Lâm Thanh" userId="6be8092c-0ad2-456a-bd70-44d03edc6d67" providerId="ADAL" clId="{64FFA5EC-C6B4-4290-A0BE-ABF3EDE611D4}" dt="2022-06-09T17:02:18.511" v="179" actId="478"/>
          <ac:spMkLst>
            <pc:docMk/>
            <pc:sldMk cId="3644112625" sldId="339"/>
            <ac:spMk id="20" creationId="{70C1652C-7AD8-B033-B018-C2EA8664D254}"/>
          </ac:spMkLst>
        </pc:spChg>
        <pc:spChg chg="add del mod">
          <ac:chgData name="Ngân Lâm Thanh" userId="6be8092c-0ad2-456a-bd70-44d03edc6d67" providerId="ADAL" clId="{64FFA5EC-C6B4-4290-A0BE-ABF3EDE611D4}" dt="2022-06-09T17:00:20.010" v="157"/>
          <ac:spMkLst>
            <pc:docMk/>
            <pc:sldMk cId="3644112625" sldId="339"/>
            <ac:spMk id="21" creationId="{4A2E9701-61A1-E4CA-E698-BC94EB3F0DA9}"/>
          </ac:spMkLst>
        </pc:spChg>
        <pc:spChg chg="add del">
          <ac:chgData name="Ngân Lâm Thanh" userId="6be8092c-0ad2-456a-bd70-44d03edc6d67" providerId="ADAL" clId="{64FFA5EC-C6B4-4290-A0BE-ABF3EDE611D4}" dt="2022-06-09T17:25:37.940" v="190" actId="11529"/>
          <ac:spMkLst>
            <pc:docMk/>
            <pc:sldMk cId="3644112625" sldId="339"/>
            <ac:spMk id="27" creationId="{5B094DA2-7C7B-02E9-975E-1E1D42474F90}"/>
          </ac:spMkLst>
        </pc:spChg>
        <pc:spChg chg="add del mod">
          <ac:chgData name="Ngân Lâm Thanh" userId="6be8092c-0ad2-456a-bd70-44d03edc6d67" providerId="ADAL" clId="{64FFA5EC-C6B4-4290-A0BE-ABF3EDE611D4}" dt="2022-06-09T17:28:46.055" v="201" actId="478"/>
          <ac:spMkLst>
            <pc:docMk/>
            <pc:sldMk cId="3644112625" sldId="339"/>
            <ac:spMk id="29" creationId="{9A62CFE6-7E32-4A68-7767-C44A116BC6BC}"/>
          </ac:spMkLst>
        </pc:spChg>
        <pc:spChg chg="add mod">
          <ac:chgData name="Ngân Lâm Thanh" userId="6be8092c-0ad2-456a-bd70-44d03edc6d67" providerId="ADAL" clId="{64FFA5EC-C6B4-4290-A0BE-ABF3EDE611D4}" dt="2022-06-09T17:33:52.233" v="257" actId="20577"/>
          <ac:spMkLst>
            <pc:docMk/>
            <pc:sldMk cId="3644112625" sldId="339"/>
            <ac:spMk id="30" creationId="{DCA559C8-BF7A-B7EE-1BE9-CCE305481A68}"/>
          </ac:spMkLst>
        </pc:spChg>
        <pc:spChg chg="add del mod">
          <ac:chgData name="Ngân Lâm Thanh" userId="6be8092c-0ad2-456a-bd70-44d03edc6d67" providerId="ADAL" clId="{64FFA5EC-C6B4-4290-A0BE-ABF3EDE611D4}" dt="2022-06-09T17:29:28.351" v="204" actId="478"/>
          <ac:spMkLst>
            <pc:docMk/>
            <pc:sldMk cId="3644112625" sldId="339"/>
            <ac:spMk id="32" creationId="{546BBE10-13DF-3D84-CB11-7074119ADEEE}"/>
          </ac:spMkLst>
        </pc:spChg>
        <pc:spChg chg="add del mod">
          <ac:chgData name="Ngân Lâm Thanh" userId="6be8092c-0ad2-456a-bd70-44d03edc6d67" providerId="ADAL" clId="{64FFA5EC-C6B4-4290-A0BE-ABF3EDE611D4}" dt="2022-06-09T17:36:08.981" v="265" actId="478"/>
          <ac:spMkLst>
            <pc:docMk/>
            <pc:sldMk cId="3644112625" sldId="339"/>
            <ac:spMk id="38" creationId="{6DA27C3F-8AA5-1922-56AC-164BFE14AEBB}"/>
          </ac:spMkLst>
        </pc:spChg>
        <pc:spChg chg="add mod">
          <ac:chgData name="Ngân Lâm Thanh" userId="6be8092c-0ad2-456a-bd70-44d03edc6d67" providerId="ADAL" clId="{64FFA5EC-C6B4-4290-A0BE-ABF3EDE611D4}" dt="2022-06-10T03:03:16.346" v="1092" actId="1076"/>
          <ac:spMkLst>
            <pc:docMk/>
            <pc:sldMk cId="3644112625" sldId="339"/>
            <ac:spMk id="39" creationId="{71F82590-4532-882E-F760-F108CDF173FC}"/>
          </ac:spMkLst>
        </pc:spChg>
        <pc:spChg chg="add mod">
          <ac:chgData name="Ngân Lâm Thanh" userId="6be8092c-0ad2-456a-bd70-44d03edc6d67" providerId="ADAL" clId="{64FFA5EC-C6B4-4290-A0BE-ABF3EDE611D4}" dt="2022-06-09T17:52:30.569" v="791" actId="1076"/>
          <ac:spMkLst>
            <pc:docMk/>
            <pc:sldMk cId="3644112625" sldId="339"/>
            <ac:spMk id="40" creationId="{C4F3FDC1-46F2-C437-796C-337A7B61FDEA}"/>
          </ac:spMkLst>
        </pc:spChg>
        <pc:spChg chg="add mod">
          <ac:chgData name="Ngân Lâm Thanh" userId="6be8092c-0ad2-456a-bd70-44d03edc6d67" providerId="ADAL" clId="{64FFA5EC-C6B4-4290-A0BE-ABF3EDE611D4}" dt="2022-06-09T17:45:13.965" v="685" actId="1076"/>
          <ac:spMkLst>
            <pc:docMk/>
            <pc:sldMk cId="3644112625" sldId="339"/>
            <ac:spMk id="41" creationId="{2C97DE69-2D1D-94DE-9732-04809F444B27}"/>
          </ac:spMkLst>
        </pc:spChg>
        <pc:spChg chg="add mod">
          <ac:chgData name="Ngân Lâm Thanh" userId="6be8092c-0ad2-456a-bd70-44d03edc6d67" providerId="ADAL" clId="{64FFA5EC-C6B4-4290-A0BE-ABF3EDE611D4}" dt="2022-06-10T03:04:07.322" v="1095" actId="14100"/>
          <ac:spMkLst>
            <pc:docMk/>
            <pc:sldMk cId="3644112625" sldId="339"/>
            <ac:spMk id="42" creationId="{02C2852F-653E-39F6-3E61-1FC391BB8606}"/>
          </ac:spMkLst>
        </pc:spChg>
        <pc:picChg chg="add del mod">
          <ac:chgData name="Ngân Lâm Thanh" userId="6be8092c-0ad2-456a-bd70-44d03edc6d67" providerId="ADAL" clId="{64FFA5EC-C6B4-4290-A0BE-ABF3EDE611D4}" dt="2022-06-09T16:46:09.087" v="49" actId="22"/>
          <ac:picMkLst>
            <pc:docMk/>
            <pc:sldMk cId="3644112625" sldId="339"/>
            <ac:picMk id="3" creationId="{98D3BE30-AFD7-8F67-EE7B-1AA3D20F1FA4}"/>
          </ac:picMkLst>
        </pc:picChg>
        <pc:picChg chg="del">
          <ac:chgData name="Ngân Lâm Thanh" userId="6be8092c-0ad2-456a-bd70-44d03edc6d67" providerId="ADAL" clId="{64FFA5EC-C6B4-4290-A0BE-ABF3EDE611D4}" dt="2022-06-09T16:41:52.717" v="40" actId="478"/>
          <ac:picMkLst>
            <pc:docMk/>
            <pc:sldMk cId="3644112625" sldId="339"/>
            <ac:picMk id="6" creationId="{998BD019-072C-F9F7-C5E2-1ED9351916C0}"/>
          </ac:picMkLst>
        </pc:picChg>
        <pc:picChg chg="add del mod">
          <ac:chgData name="Ngân Lâm Thanh" userId="6be8092c-0ad2-456a-bd70-44d03edc6d67" providerId="ADAL" clId="{64FFA5EC-C6B4-4290-A0BE-ABF3EDE611D4}" dt="2022-06-09T16:46:08.268" v="47" actId="22"/>
          <ac:picMkLst>
            <pc:docMk/>
            <pc:sldMk cId="3644112625" sldId="339"/>
            <ac:picMk id="7" creationId="{83E6C056-3E42-3E97-8BD8-A2D68984E873}"/>
          </ac:picMkLst>
        </pc:picChg>
        <pc:picChg chg="add del mod">
          <ac:chgData name="Ngân Lâm Thanh" userId="6be8092c-0ad2-456a-bd70-44d03edc6d67" providerId="ADAL" clId="{64FFA5EC-C6B4-4290-A0BE-ABF3EDE611D4}" dt="2022-06-09T16:50:43.445" v="67" actId="478"/>
          <ac:picMkLst>
            <pc:docMk/>
            <pc:sldMk cId="3644112625" sldId="339"/>
            <ac:picMk id="9" creationId="{80D43F92-C785-C2A3-A197-0811C418C669}"/>
          </ac:picMkLst>
        </pc:picChg>
        <pc:picChg chg="add del mod">
          <ac:chgData name="Ngân Lâm Thanh" userId="6be8092c-0ad2-456a-bd70-44d03edc6d67" providerId="ADAL" clId="{64FFA5EC-C6B4-4290-A0BE-ABF3EDE611D4}" dt="2022-06-09T17:02:19.026" v="180" actId="478"/>
          <ac:picMkLst>
            <pc:docMk/>
            <pc:sldMk cId="3644112625" sldId="339"/>
            <ac:picMk id="18" creationId="{75A87FEF-3470-8AE7-DE66-C84AC32149A9}"/>
          </ac:picMkLst>
        </pc:picChg>
        <pc:picChg chg="add del">
          <ac:chgData name="Ngân Lâm Thanh" userId="6be8092c-0ad2-456a-bd70-44d03edc6d67" providerId="ADAL" clId="{64FFA5EC-C6B4-4290-A0BE-ABF3EDE611D4}" dt="2022-06-09T17:01:54.807" v="170" actId="22"/>
          <ac:picMkLst>
            <pc:docMk/>
            <pc:sldMk cId="3644112625" sldId="339"/>
            <ac:picMk id="24" creationId="{AB2310B8-AAF7-D55F-8A54-C9F8147ABD56}"/>
          </ac:picMkLst>
        </pc:picChg>
        <pc:picChg chg="add mod">
          <ac:chgData name="Ngân Lâm Thanh" userId="6be8092c-0ad2-456a-bd70-44d03edc6d67" providerId="ADAL" clId="{64FFA5EC-C6B4-4290-A0BE-ABF3EDE611D4}" dt="2022-06-10T03:03:24.840" v="1094" actId="1076"/>
          <ac:picMkLst>
            <pc:docMk/>
            <pc:sldMk cId="3644112625" sldId="339"/>
            <ac:picMk id="26" creationId="{944C018D-3265-29F8-C3BA-CD1C51C91680}"/>
          </ac:picMkLst>
        </pc:picChg>
        <pc:picChg chg="add mod">
          <ac:chgData name="Ngân Lâm Thanh" userId="6be8092c-0ad2-456a-bd70-44d03edc6d67" providerId="ADAL" clId="{64FFA5EC-C6B4-4290-A0BE-ABF3EDE611D4}" dt="2022-06-09T17:04:03.909" v="188" actId="1076"/>
          <ac:picMkLst>
            <pc:docMk/>
            <pc:sldMk cId="3644112625" sldId="339"/>
            <ac:picMk id="28" creationId="{C38BB0B6-9C1A-9551-C767-314E8B66541D}"/>
          </ac:picMkLst>
        </pc:picChg>
        <pc:picChg chg="add del mod">
          <ac:chgData name="Ngân Lâm Thanh" userId="6be8092c-0ad2-456a-bd70-44d03edc6d67" providerId="ADAL" clId="{64FFA5EC-C6B4-4290-A0BE-ABF3EDE611D4}" dt="2022-06-09T17:29:28.351" v="204" actId="478"/>
          <ac:picMkLst>
            <pc:docMk/>
            <pc:sldMk cId="3644112625" sldId="339"/>
            <ac:picMk id="31" creationId="{92FD33C8-6794-AA44-1D6A-A3F29528667A}"/>
          </ac:picMkLst>
        </pc:picChg>
        <pc:cxnChg chg="add del">
          <ac:chgData name="Ngân Lâm Thanh" userId="6be8092c-0ad2-456a-bd70-44d03edc6d67" providerId="ADAL" clId="{64FFA5EC-C6B4-4290-A0BE-ABF3EDE611D4}" dt="2022-06-09T16:48:54.187" v="58" actId="11529"/>
          <ac:cxnSpMkLst>
            <pc:docMk/>
            <pc:sldMk cId="3644112625" sldId="339"/>
            <ac:cxnSpMk id="11" creationId="{1A4669B3-F0BE-0317-DA64-50831D90E5E0}"/>
          </ac:cxnSpMkLst>
        </pc:cxnChg>
        <pc:cxnChg chg="add del">
          <ac:chgData name="Ngân Lâm Thanh" userId="6be8092c-0ad2-456a-bd70-44d03edc6d67" providerId="ADAL" clId="{64FFA5EC-C6B4-4290-A0BE-ABF3EDE611D4}" dt="2022-06-09T16:50:44.663" v="68" actId="478"/>
          <ac:cxnSpMkLst>
            <pc:docMk/>
            <pc:sldMk cId="3644112625" sldId="339"/>
            <ac:cxnSpMk id="13" creationId="{0F08CA9A-D599-7A0C-8347-1BD081856FBF}"/>
          </ac:cxnSpMkLst>
        </pc:cxnChg>
        <pc:cxnChg chg="add del mod">
          <ac:chgData name="Ngân Lâm Thanh" userId="6be8092c-0ad2-456a-bd70-44d03edc6d67" providerId="ADAL" clId="{64FFA5EC-C6B4-4290-A0BE-ABF3EDE611D4}" dt="2022-06-09T16:50:42.792" v="66" actId="478"/>
          <ac:cxnSpMkLst>
            <pc:docMk/>
            <pc:sldMk cId="3644112625" sldId="339"/>
            <ac:cxnSpMk id="15" creationId="{C98A237A-921A-B963-49C5-54757D642408}"/>
          </ac:cxnSpMkLst>
        </pc:cxnChg>
        <pc:cxnChg chg="add del mod">
          <ac:chgData name="Ngân Lâm Thanh" userId="6be8092c-0ad2-456a-bd70-44d03edc6d67" providerId="ADAL" clId="{64FFA5EC-C6B4-4290-A0BE-ABF3EDE611D4}" dt="2022-06-09T16:50:00.895" v="63"/>
          <ac:cxnSpMkLst>
            <pc:docMk/>
            <pc:sldMk cId="3644112625" sldId="339"/>
            <ac:cxnSpMk id="16" creationId="{48FA8446-A9E2-EAF3-321F-3CC8E02453CF}"/>
          </ac:cxnSpMkLst>
        </pc:cxnChg>
        <pc:cxnChg chg="add del mod">
          <ac:chgData name="Ngân Lâm Thanh" userId="6be8092c-0ad2-456a-bd70-44d03edc6d67" providerId="ADAL" clId="{64FFA5EC-C6B4-4290-A0BE-ABF3EDE611D4}" dt="2022-06-09T16:50:45.263" v="69" actId="478"/>
          <ac:cxnSpMkLst>
            <pc:docMk/>
            <pc:sldMk cId="3644112625" sldId="339"/>
            <ac:cxnSpMk id="17" creationId="{8FA1CD11-78A9-92A4-9170-DF3245763AE9}"/>
          </ac:cxnSpMkLst>
        </pc:cxnChg>
        <pc:cxnChg chg="add del mod">
          <ac:chgData name="Ngân Lâm Thanh" userId="6be8092c-0ad2-456a-bd70-44d03edc6d67" providerId="ADAL" clId="{64FFA5EC-C6B4-4290-A0BE-ABF3EDE611D4}" dt="2022-06-09T17:02:17.152" v="178" actId="478"/>
          <ac:cxnSpMkLst>
            <pc:docMk/>
            <pc:sldMk cId="3644112625" sldId="339"/>
            <ac:cxnSpMk id="22" creationId="{C1EDE100-BEA5-EADD-C2FC-84EB97902A0F}"/>
          </ac:cxnSpMkLst>
        </pc:cxnChg>
        <pc:cxnChg chg="add del mod">
          <ac:chgData name="Ngân Lâm Thanh" userId="6be8092c-0ad2-456a-bd70-44d03edc6d67" providerId="ADAL" clId="{64FFA5EC-C6B4-4290-A0BE-ABF3EDE611D4}" dt="2022-06-09T17:34:25.923" v="260" actId="478"/>
          <ac:cxnSpMkLst>
            <pc:docMk/>
            <pc:sldMk cId="3644112625" sldId="339"/>
            <ac:cxnSpMk id="34" creationId="{F4D83DC4-53EC-CC22-BF82-AB4A2874BE19}"/>
          </ac:cxnSpMkLst>
        </pc:cxnChg>
        <pc:cxnChg chg="add mod">
          <ac:chgData name="Ngân Lâm Thanh" userId="6be8092c-0ad2-456a-bd70-44d03edc6d67" providerId="ADAL" clId="{64FFA5EC-C6B4-4290-A0BE-ABF3EDE611D4}" dt="2022-06-09T17:34:49.670" v="262" actId="13822"/>
          <ac:cxnSpMkLst>
            <pc:docMk/>
            <pc:sldMk cId="3644112625" sldId="339"/>
            <ac:cxnSpMk id="36" creationId="{F951182B-1455-ADCE-BE13-F309D660DFDA}"/>
          </ac:cxnSpMkLst>
        </pc:cxnChg>
      </pc:sldChg>
      <pc:sldChg chg="add">
        <pc:chgData name="Ngân Lâm Thanh" userId="6be8092c-0ad2-456a-bd70-44d03edc6d67" providerId="ADAL" clId="{64FFA5EC-C6B4-4290-A0BE-ABF3EDE611D4}" dt="2022-06-09T18:05:52.572" v="1040"/>
        <pc:sldMkLst>
          <pc:docMk/>
          <pc:sldMk cId="1759707110" sldId="340"/>
        </pc:sldMkLst>
      </pc:sldChg>
    </pc:docChg>
  </pc:docChgLst>
  <pc:docChgLst>
    <pc:chgData name="Lê Hồng Bằng" userId="35528892-557d-40f9-ba9c-24c2e6106b80" providerId="ADAL" clId="{3603AE51-49F1-41EB-B0C4-A52F7473E9FB}"/>
    <pc:docChg chg="custSel addSld delSld modSld sldOrd">
      <pc:chgData name="Lê Hồng Bằng" userId="35528892-557d-40f9-ba9c-24c2e6106b80" providerId="ADAL" clId="{3603AE51-49F1-41EB-B0C4-A52F7473E9FB}" dt="2022-06-08T03:35:40.118" v="1037" actId="20577"/>
      <pc:docMkLst>
        <pc:docMk/>
      </pc:docMkLst>
      <pc:sldChg chg="modSp mod">
        <pc:chgData name="Lê Hồng Bằng" userId="35528892-557d-40f9-ba9c-24c2e6106b80" providerId="ADAL" clId="{3603AE51-49F1-41EB-B0C4-A52F7473E9FB}" dt="2022-06-06T03:27:12.293" v="155" actId="20577"/>
        <pc:sldMkLst>
          <pc:docMk/>
          <pc:sldMk cId="0" sldId="256"/>
        </pc:sldMkLst>
        <pc:spChg chg="mod">
          <ac:chgData name="Lê Hồng Bằng" userId="35528892-557d-40f9-ba9c-24c2e6106b80" providerId="ADAL" clId="{3603AE51-49F1-41EB-B0C4-A52F7473E9FB}" dt="2022-06-06T03:27:12.293" v="155" actId="20577"/>
          <ac:spMkLst>
            <pc:docMk/>
            <pc:sldMk cId="0" sldId="256"/>
            <ac:spMk id="2129" creationId="{00000000-0000-0000-0000-000000000000}"/>
          </ac:spMkLst>
        </pc:spChg>
        <pc:picChg chg="mod">
          <ac:chgData name="Lê Hồng Bằng" userId="35528892-557d-40f9-ba9c-24c2e6106b80" providerId="ADAL" clId="{3603AE51-49F1-41EB-B0C4-A52F7473E9FB}" dt="2022-06-06T03:27:02.003" v="132" actId="14100"/>
          <ac:picMkLst>
            <pc:docMk/>
            <pc:sldMk cId="0" sldId="256"/>
            <ac:picMk id="2127" creationId="{00000000-0000-0000-0000-000000000000}"/>
          </ac:picMkLst>
        </pc:picChg>
      </pc:sldChg>
      <pc:sldChg chg="addSp delSp modSp mod">
        <pc:chgData name="Lê Hồng Bằng" userId="35528892-557d-40f9-ba9c-24c2e6106b80" providerId="ADAL" clId="{3603AE51-49F1-41EB-B0C4-A52F7473E9FB}" dt="2022-06-08T01:17:38.238" v="741" actId="1076"/>
        <pc:sldMkLst>
          <pc:docMk/>
          <pc:sldMk cId="0" sldId="258"/>
        </pc:sldMkLst>
        <pc:spChg chg="add del mod">
          <ac:chgData name="Lê Hồng Bằng" userId="35528892-557d-40f9-ba9c-24c2e6106b80" providerId="ADAL" clId="{3603AE51-49F1-41EB-B0C4-A52F7473E9FB}" dt="2022-06-06T03:23:29.584" v="24" actId="478"/>
          <ac:spMkLst>
            <pc:docMk/>
            <pc:sldMk cId="0" sldId="258"/>
            <ac:spMk id="3" creationId="{B7EF5D6C-D35D-AD25-FFDB-862CB1BE1278}"/>
          </ac:spMkLst>
        </pc:spChg>
        <pc:spChg chg="del">
          <ac:chgData name="Lê Hồng Bằng" userId="35528892-557d-40f9-ba9c-24c2e6106b80" providerId="ADAL" clId="{3603AE51-49F1-41EB-B0C4-A52F7473E9FB}" dt="2022-06-08T01:17:33.686" v="740" actId="478"/>
          <ac:spMkLst>
            <pc:docMk/>
            <pc:sldMk cId="0" sldId="258"/>
            <ac:spMk id="3" creationId="{EC30B56B-C8E6-26A7-3E69-E9B5AB80241A}"/>
          </ac:spMkLst>
        </pc:spChg>
        <pc:spChg chg="add del mod">
          <ac:chgData name="Lê Hồng Bằng" userId="35528892-557d-40f9-ba9c-24c2e6106b80" providerId="ADAL" clId="{3603AE51-49F1-41EB-B0C4-A52F7473E9FB}" dt="2022-06-06T03:23:34.660" v="26" actId="478"/>
          <ac:spMkLst>
            <pc:docMk/>
            <pc:sldMk cId="0" sldId="258"/>
            <ac:spMk id="5" creationId="{21D4B254-D841-466D-FAD3-0C1541CB3948}"/>
          </ac:spMkLst>
        </pc:spChg>
        <pc:spChg chg="add del mod">
          <ac:chgData name="Lê Hồng Bằng" userId="35528892-557d-40f9-ba9c-24c2e6106b80" providerId="ADAL" clId="{3603AE51-49F1-41EB-B0C4-A52F7473E9FB}" dt="2022-06-06T03:24:02.536" v="30" actId="478"/>
          <ac:spMkLst>
            <pc:docMk/>
            <pc:sldMk cId="0" sldId="258"/>
            <ac:spMk id="7" creationId="{CE758DDF-1754-A445-FC9E-8CF52F695810}"/>
          </ac:spMkLst>
        </pc:spChg>
        <pc:spChg chg="add del mod">
          <ac:chgData name="Lê Hồng Bằng" userId="35528892-557d-40f9-ba9c-24c2e6106b80" providerId="ADAL" clId="{3603AE51-49F1-41EB-B0C4-A52F7473E9FB}" dt="2022-06-06T03:24:02.536" v="30" actId="478"/>
          <ac:spMkLst>
            <pc:docMk/>
            <pc:sldMk cId="0" sldId="258"/>
            <ac:spMk id="9" creationId="{E912BE33-6E56-BD5A-7E2B-754AF0C8A3C3}"/>
          </ac:spMkLst>
        </pc:spChg>
        <pc:spChg chg="add del mod">
          <ac:chgData name="Lê Hồng Bằng" userId="35528892-557d-40f9-ba9c-24c2e6106b80" providerId="ADAL" clId="{3603AE51-49F1-41EB-B0C4-A52F7473E9FB}" dt="2022-06-06T03:24:02.536" v="30" actId="478"/>
          <ac:spMkLst>
            <pc:docMk/>
            <pc:sldMk cId="0" sldId="258"/>
            <ac:spMk id="11" creationId="{B551A0DF-FE32-3394-E7EE-7976DDD55E4B}"/>
          </ac:spMkLst>
        </pc:spChg>
        <pc:spChg chg="add del mod">
          <ac:chgData name="Lê Hồng Bằng" userId="35528892-557d-40f9-ba9c-24c2e6106b80" providerId="ADAL" clId="{3603AE51-49F1-41EB-B0C4-A52F7473E9FB}" dt="2022-06-06T03:24:02.536" v="30" actId="478"/>
          <ac:spMkLst>
            <pc:docMk/>
            <pc:sldMk cId="0" sldId="258"/>
            <ac:spMk id="13" creationId="{C274FEE8-F37A-85E3-6A4A-42B5ECBF44E5}"/>
          </ac:spMkLst>
        </pc:spChg>
        <pc:spChg chg="add del mod">
          <ac:chgData name="Lê Hồng Bằng" userId="35528892-557d-40f9-ba9c-24c2e6106b80" providerId="ADAL" clId="{3603AE51-49F1-41EB-B0C4-A52F7473E9FB}" dt="2022-06-06T03:24:02.536" v="30" actId="478"/>
          <ac:spMkLst>
            <pc:docMk/>
            <pc:sldMk cId="0" sldId="258"/>
            <ac:spMk id="15" creationId="{4B42A756-B457-B51F-DC4D-D4A6892C21B3}"/>
          </ac:spMkLst>
        </pc:spChg>
        <pc:spChg chg="add del mod">
          <ac:chgData name="Lê Hồng Bằng" userId="35528892-557d-40f9-ba9c-24c2e6106b80" providerId="ADAL" clId="{3603AE51-49F1-41EB-B0C4-A52F7473E9FB}" dt="2022-06-06T03:24:05.210" v="32" actId="478"/>
          <ac:spMkLst>
            <pc:docMk/>
            <pc:sldMk cId="0" sldId="258"/>
            <ac:spMk id="17" creationId="{9266FA0F-1695-E3B2-34B6-72B51EEE8ECD}"/>
          </ac:spMkLst>
        </pc:spChg>
        <pc:spChg chg="del">
          <ac:chgData name="Lê Hồng Bằng" userId="35528892-557d-40f9-ba9c-24c2e6106b80" providerId="ADAL" clId="{3603AE51-49F1-41EB-B0C4-A52F7473E9FB}" dt="2022-06-06T03:24:04.466" v="31" actId="478"/>
          <ac:spMkLst>
            <pc:docMk/>
            <pc:sldMk cId="0" sldId="258"/>
            <ac:spMk id="2148" creationId="{00000000-0000-0000-0000-000000000000}"/>
          </ac:spMkLst>
        </pc:spChg>
        <pc:spChg chg="del">
          <ac:chgData name="Lê Hồng Bằng" userId="35528892-557d-40f9-ba9c-24c2e6106b80" providerId="ADAL" clId="{3603AE51-49F1-41EB-B0C4-A52F7473E9FB}" dt="2022-06-06T03:23:59.610" v="29" actId="478"/>
          <ac:spMkLst>
            <pc:docMk/>
            <pc:sldMk cId="0" sldId="258"/>
            <ac:spMk id="2149" creationId="{00000000-0000-0000-0000-000000000000}"/>
          </ac:spMkLst>
        </pc:spChg>
        <pc:spChg chg="mod">
          <ac:chgData name="Lê Hồng Bằng" userId="35528892-557d-40f9-ba9c-24c2e6106b80" providerId="ADAL" clId="{3603AE51-49F1-41EB-B0C4-A52F7473E9FB}" dt="2022-06-06T03:24:23.361" v="39" actId="1076"/>
          <ac:spMkLst>
            <pc:docMk/>
            <pc:sldMk cId="0" sldId="258"/>
            <ac:spMk id="2150" creationId="{00000000-0000-0000-0000-000000000000}"/>
          </ac:spMkLst>
        </pc:spChg>
        <pc:spChg chg="mod">
          <ac:chgData name="Lê Hồng Bằng" userId="35528892-557d-40f9-ba9c-24c2e6106b80" providerId="ADAL" clId="{3603AE51-49F1-41EB-B0C4-A52F7473E9FB}" dt="2022-06-06T03:24:19.344" v="38" actId="1076"/>
          <ac:spMkLst>
            <pc:docMk/>
            <pc:sldMk cId="0" sldId="258"/>
            <ac:spMk id="2151" creationId="{00000000-0000-0000-0000-000000000000}"/>
          </ac:spMkLst>
        </pc:spChg>
        <pc:spChg chg="mod">
          <ac:chgData name="Lê Hồng Bằng" userId="35528892-557d-40f9-ba9c-24c2e6106b80" providerId="ADAL" clId="{3603AE51-49F1-41EB-B0C4-A52F7473E9FB}" dt="2022-06-06T03:24:23.361" v="39" actId="1076"/>
          <ac:spMkLst>
            <pc:docMk/>
            <pc:sldMk cId="0" sldId="258"/>
            <ac:spMk id="2152" creationId="{00000000-0000-0000-0000-000000000000}"/>
          </ac:spMkLst>
        </pc:spChg>
        <pc:spChg chg="mod">
          <ac:chgData name="Lê Hồng Bằng" userId="35528892-557d-40f9-ba9c-24c2e6106b80" providerId="ADAL" clId="{3603AE51-49F1-41EB-B0C4-A52F7473E9FB}" dt="2022-06-06T03:24:23.361" v="39" actId="1076"/>
          <ac:spMkLst>
            <pc:docMk/>
            <pc:sldMk cId="0" sldId="258"/>
            <ac:spMk id="2153" creationId="{00000000-0000-0000-0000-000000000000}"/>
          </ac:spMkLst>
        </pc:spChg>
        <pc:spChg chg="del">
          <ac:chgData name="Lê Hồng Bằng" userId="35528892-557d-40f9-ba9c-24c2e6106b80" providerId="ADAL" clId="{3603AE51-49F1-41EB-B0C4-A52F7473E9FB}" dt="2022-06-06T03:23:59.610" v="29" actId="478"/>
          <ac:spMkLst>
            <pc:docMk/>
            <pc:sldMk cId="0" sldId="258"/>
            <ac:spMk id="2154" creationId="{00000000-0000-0000-0000-000000000000}"/>
          </ac:spMkLst>
        </pc:spChg>
        <pc:spChg chg="del">
          <ac:chgData name="Lê Hồng Bằng" userId="35528892-557d-40f9-ba9c-24c2e6106b80" providerId="ADAL" clId="{3603AE51-49F1-41EB-B0C4-A52F7473E9FB}" dt="2022-06-06T03:23:59.610" v="29" actId="478"/>
          <ac:spMkLst>
            <pc:docMk/>
            <pc:sldMk cId="0" sldId="258"/>
            <ac:spMk id="2155" creationId="{00000000-0000-0000-0000-000000000000}"/>
          </ac:spMkLst>
        </pc:spChg>
        <pc:spChg chg="del">
          <ac:chgData name="Lê Hồng Bằng" userId="35528892-557d-40f9-ba9c-24c2e6106b80" providerId="ADAL" clId="{3603AE51-49F1-41EB-B0C4-A52F7473E9FB}" dt="2022-06-06T03:23:59.610" v="29" actId="478"/>
          <ac:spMkLst>
            <pc:docMk/>
            <pc:sldMk cId="0" sldId="258"/>
            <ac:spMk id="2156" creationId="{00000000-0000-0000-0000-000000000000}"/>
          </ac:spMkLst>
        </pc:spChg>
        <pc:spChg chg="del">
          <ac:chgData name="Lê Hồng Bằng" userId="35528892-557d-40f9-ba9c-24c2e6106b80" providerId="ADAL" clId="{3603AE51-49F1-41EB-B0C4-A52F7473E9FB}" dt="2022-06-06T03:23:59.610" v="29" actId="478"/>
          <ac:spMkLst>
            <pc:docMk/>
            <pc:sldMk cId="0" sldId="258"/>
            <ac:spMk id="2157" creationId="{00000000-0000-0000-0000-000000000000}"/>
          </ac:spMkLst>
        </pc:spChg>
        <pc:spChg chg="mod">
          <ac:chgData name="Lê Hồng Bằng" userId="35528892-557d-40f9-ba9c-24c2e6106b80" providerId="ADAL" clId="{3603AE51-49F1-41EB-B0C4-A52F7473E9FB}" dt="2022-06-06T03:24:23.361" v="39" actId="1076"/>
          <ac:spMkLst>
            <pc:docMk/>
            <pc:sldMk cId="0" sldId="258"/>
            <ac:spMk id="2158" creationId="{00000000-0000-0000-0000-000000000000}"/>
          </ac:spMkLst>
        </pc:spChg>
        <pc:spChg chg="del">
          <ac:chgData name="Lê Hồng Bằng" userId="35528892-557d-40f9-ba9c-24c2e6106b80" providerId="ADAL" clId="{3603AE51-49F1-41EB-B0C4-A52F7473E9FB}" dt="2022-06-06T03:23:33.775" v="25" actId="478"/>
          <ac:spMkLst>
            <pc:docMk/>
            <pc:sldMk cId="0" sldId="258"/>
            <ac:spMk id="2159" creationId="{00000000-0000-0000-0000-000000000000}"/>
          </ac:spMkLst>
        </pc:spChg>
        <pc:spChg chg="mod">
          <ac:chgData name="Lê Hồng Bằng" userId="35528892-557d-40f9-ba9c-24c2e6106b80" providerId="ADAL" clId="{3603AE51-49F1-41EB-B0C4-A52F7473E9FB}" dt="2022-06-06T03:24:19.344" v="38" actId="1076"/>
          <ac:spMkLst>
            <pc:docMk/>
            <pc:sldMk cId="0" sldId="258"/>
            <ac:spMk id="2160" creationId="{00000000-0000-0000-0000-000000000000}"/>
          </ac:spMkLst>
        </pc:spChg>
        <pc:spChg chg="mod">
          <ac:chgData name="Lê Hồng Bằng" userId="35528892-557d-40f9-ba9c-24c2e6106b80" providerId="ADAL" clId="{3603AE51-49F1-41EB-B0C4-A52F7473E9FB}" dt="2022-06-07T03:52:21.721" v="455" actId="20577"/>
          <ac:spMkLst>
            <pc:docMk/>
            <pc:sldMk cId="0" sldId="258"/>
            <ac:spMk id="2161" creationId="{00000000-0000-0000-0000-000000000000}"/>
          </ac:spMkLst>
        </pc:spChg>
        <pc:spChg chg="mod">
          <ac:chgData name="Lê Hồng Bằng" userId="35528892-557d-40f9-ba9c-24c2e6106b80" providerId="ADAL" clId="{3603AE51-49F1-41EB-B0C4-A52F7473E9FB}" dt="2022-06-08T01:17:38.238" v="741" actId="1076"/>
          <ac:spMkLst>
            <pc:docMk/>
            <pc:sldMk cId="0" sldId="258"/>
            <ac:spMk id="2162" creationId="{00000000-0000-0000-0000-000000000000}"/>
          </ac:spMkLst>
        </pc:spChg>
        <pc:spChg chg="mod">
          <ac:chgData name="Lê Hồng Bằng" userId="35528892-557d-40f9-ba9c-24c2e6106b80" providerId="ADAL" clId="{3603AE51-49F1-41EB-B0C4-A52F7473E9FB}" dt="2022-06-06T03:24:23.361" v="39" actId="1076"/>
          <ac:spMkLst>
            <pc:docMk/>
            <pc:sldMk cId="0" sldId="258"/>
            <ac:spMk id="2163" creationId="{00000000-0000-0000-0000-000000000000}"/>
          </ac:spMkLst>
        </pc:spChg>
        <pc:spChg chg="mod">
          <ac:chgData name="Lê Hồng Bằng" userId="35528892-557d-40f9-ba9c-24c2e6106b80" providerId="ADAL" clId="{3603AE51-49F1-41EB-B0C4-A52F7473E9FB}" dt="2022-06-06T03:24:46.016" v="82" actId="20577"/>
          <ac:spMkLst>
            <pc:docMk/>
            <pc:sldMk cId="0" sldId="258"/>
            <ac:spMk id="2164" creationId="{00000000-0000-0000-0000-000000000000}"/>
          </ac:spMkLst>
        </pc:spChg>
        <pc:spChg chg="del mod">
          <ac:chgData name="Lê Hồng Bằng" userId="35528892-557d-40f9-ba9c-24c2e6106b80" providerId="ADAL" clId="{3603AE51-49F1-41EB-B0C4-A52F7473E9FB}" dt="2022-06-06T03:23:23.465" v="23" actId="478"/>
          <ac:spMkLst>
            <pc:docMk/>
            <pc:sldMk cId="0" sldId="258"/>
            <ac:spMk id="2165" creationId="{00000000-0000-0000-0000-000000000000}"/>
          </ac:spMkLst>
        </pc:spChg>
        <pc:picChg chg="del">
          <ac:chgData name="Lê Hồng Bằng" userId="35528892-557d-40f9-ba9c-24c2e6106b80" providerId="ADAL" clId="{3603AE51-49F1-41EB-B0C4-A52F7473E9FB}" dt="2022-06-06T03:23:59.610" v="29" actId="478"/>
          <ac:picMkLst>
            <pc:docMk/>
            <pc:sldMk cId="0" sldId="258"/>
            <ac:picMk id="2142" creationId="{00000000-0000-0000-0000-000000000000}"/>
          </ac:picMkLst>
        </pc:picChg>
        <pc:picChg chg="mod">
          <ac:chgData name="Lê Hồng Bằng" userId="35528892-557d-40f9-ba9c-24c2e6106b80" providerId="ADAL" clId="{3603AE51-49F1-41EB-B0C4-A52F7473E9FB}" dt="2022-06-06T03:24:19.344" v="38" actId="1076"/>
          <ac:picMkLst>
            <pc:docMk/>
            <pc:sldMk cId="0" sldId="258"/>
            <ac:picMk id="2143" creationId="{00000000-0000-0000-0000-000000000000}"/>
          </ac:picMkLst>
        </pc:picChg>
        <pc:picChg chg="del">
          <ac:chgData name="Lê Hồng Bằng" userId="35528892-557d-40f9-ba9c-24c2e6106b80" providerId="ADAL" clId="{3603AE51-49F1-41EB-B0C4-A52F7473E9FB}" dt="2022-06-06T03:23:59.610" v="29" actId="478"/>
          <ac:picMkLst>
            <pc:docMk/>
            <pc:sldMk cId="0" sldId="258"/>
            <ac:picMk id="2144" creationId="{00000000-0000-0000-0000-000000000000}"/>
          </ac:picMkLst>
        </pc:picChg>
        <pc:picChg chg="mod">
          <ac:chgData name="Lê Hồng Bằng" userId="35528892-557d-40f9-ba9c-24c2e6106b80" providerId="ADAL" clId="{3603AE51-49F1-41EB-B0C4-A52F7473E9FB}" dt="2022-06-06T03:24:23.361" v="39" actId="1076"/>
          <ac:picMkLst>
            <pc:docMk/>
            <pc:sldMk cId="0" sldId="258"/>
            <ac:picMk id="2145" creationId="{00000000-0000-0000-0000-000000000000}"/>
          </ac:picMkLst>
        </pc:picChg>
        <pc:picChg chg="mod">
          <ac:chgData name="Lê Hồng Bằng" userId="35528892-557d-40f9-ba9c-24c2e6106b80" providerId="ADAL" clId="{3603AE51-49F1-41EB-B0C4-A52F7473E9FB}" dt="2022-06-06T03:24:23.361" v="39" actId="1076"/>
          <ac:picMkLst>
            <pc:docMk/>
            <pc:sldMk cId="0" sldId="258"/>
            <ac:picMk id="2146" creationId="{00000000-0000-0000-0000-000000000000}"/>
          </ac:picMkLst>
        </pc:picChg>
        <pc:picChg chg="mod">
          <ac:chgData name="Lê Hồng Bằng" userId="35528892-557d-40f9-ba9c-24c2e6106b80" providerId="ADAL" clId="{3603AE51-49F1-41EB-B0C4-A52F7473E9FB}" dt="2022-06-06T03:24:23.361" v="39" actId="1076"/>
          <ac:picMkLst>
            <pc:docMk/>
            <pc:sldMk cId="0" sldId="258"/>
            <ac:picMk id="2147" creationId="{00000000-0000-0000-0000-000000000000}"/>
          </ac:picMkLst>
        </pc:picChg>
      </pc:sldChg>
      <pc:sldChg chg="addSp delSp modSp mod ord">
        <pc:chgData name="Lê Hồng Bằng" userId="35528892-557d-40f9-ba9c-24c2e6106b80" providerId="ADAL" clId="{3603AE51-49F1-41EB-B0C4-A52F7473E9FB}" dt="2022-06-07T03:16:28.847" v="165" actId="1076"/>
        <pc:sldMkLst>
          <pc:docMk/>
          <pc:sldMk cId="0" sldId="259"/>
        </pc:sldMkLst>
        <pc:spChg chg="mod">
          <ac:chgData name="Lê Hồng Bằng" userId="35528892-557d-40f9-ba9c-24c2e6106b80" providerId="ADAL" clId="{3603AE51-49F1-41EB-B0C4-A52F7473E9FB}" dt="2022-06-07T03:16:20.448" v="162" actId="1076"/>
          <ac:spMkLst>
            <pc:docMk/>
            <pc:sldMk cId="0" sldId="259"/>
            <ac:spMk id="2170" creationId="{00000000-0000-0000-0000-000000000000}"/>
          </ac:spMkLst>
        </pc:spChg>
        <pc:spChg chg="mod">
          <ac:chgData name="Lê Hồng Bằng" userId="35528892-557d-40f9-ba9c-24c2e6106b80" providerId="ADAL" clId="{3603AE51-49F1-41EB-B0C4-A52F7473E9FB}" dt="2022-06-07T03:16:13.538" v="159" actId="1076"/>
          <ac:spMkLst>
            <pc:docMk/>
            <pc:sldMk cId="0" sldId="259"/>
            <ac:spMk id="2173" creationId="{00000000-0000-0000-0000-000000000000}"/>
          </ac:spMkLst>
        </pc:spChg>
        <pc:picChg chg="add mod">
          <ac:chgData name="Lê Hồng Bằng" userId="35528892-557d-40f9-ba9c-24c2e6106b80" providerId="ADAL" clId="{3603AE51-49F1-41EB-B0C4-A52F7473E9FB}" dt="2022-06-07T03:16:28.847" v="165" actId="1076"/>
          <ac:picMkLst>
            <pc:docMk/>
            <pc:sldMk cId="0" sldId="259"/>
            <ac:picMk id="3" creationId="{4145807A-A6AB-AFBC-351A-AC93884153EE}"/>
          </ac:picMkLst>
        </pc:picChg>
        <pc:picChg chg="del">
          <ac:chgData name="Lê Hồng Bằng" userId="35528892-557d-40f9-ba9c-24c2e6106b80" providerId="ADAL" clId="{3603AE51-49F1-41EB-B0C4-A52F7473E9FB}" dt="2022-06-07T03:16:24.937" v="164" actId="478"/>
          <ac:picMkLst>
            <pc:docMk/>
            <pc:sldMk cId="0" sldId="259"/>
            <ac:picMk id="2171" creationId="{00000000-0000-0000-0000-000000000000}"/>
          </ac:picMkLst>
        </pc:picChg>
      </pc:sldChg>
      <pc:sldChg chg="ord">
        <pc:chgData name="Lê Hồng Bằng" userId="35528892-557d-40f9-ba9c-24c2e6106b80" providerId="ADAL" clId="{3603AE51-49F1-41EB-B0C4-A52F7473E9FB}" dt="2022-06-07T03:23:47.260" v="346"/>
        <pc:sldMkLst>
          <pc:docMk/>
          <pc:sldMk cId="0" sldId="262"/>
        </pc:sldMkLst>
      </pc:sldChg>
      <pc:sldChg chg="addSp delSp modSp mod">
        <pc:chgData name="Lê Hồng Bằng" userId="35528892-557d-40f9-ba9c-24c2e6106b80" providerId="ADAL" clId="{3603AE51-49F1-41EB-B0C4-A52F7473E9FB}" dt="2022-06-07T03:19:26.068" v="202"/>
        <pc:sldMkLst>
          <pc:docMk/>
          <pc:sldMk cId="0" sldId="263"/>
        </pc:sldMkLst>
        <pc:spChg chg="add del">
          <ac:chgData name="Lê Hồng Bằng" userId="35528892-557d-40f9-ba9c-24c2e6106b80" providerId="ADAL" clId="{3603AE51-49F1-41EB-B0C4-A52F7473E9FB}" dt="2022-06-07T03:18:20.308" v="196" actId="478"/>
          <ac:spMkLst>
            <pc:docMk/>
            <pc:sldMk cId="0" sldId="263"/>
            <ac:spMk id="2" creationId="{9899D7DA-3B0F-3A99-494A-1FBBB501D936}"/>
          </ac:spMkLst>
        </pc:spChg>
        <pc:spChg chg="add mod">
          <ac:chgData name="Lê Hồng Bằng" userId="35528892-557d-40f9-ba9c-24c2e6106b80" providerId="ADAL" clId="{3603AE51-49F1-41EB-B0C4-A52F7473E9FB}" dt="2022-06-07T03:18:31.108" v="200" actId="14100"/>
          <ac:spMkLst>
            <pc:docMk/>
            <pc:sldMk cId="0" sldId="263"/>
            <ac:spMk id="3" creationId="{501AD5BA-FC87-B4A3-C9C1-2F3F7E1CA7E6}"/>
          </ac:spMkLst>
        </pc:spChg>
        <pc:spChg chg="add mod">
          <ac:chgData name="Lê Hồng Bằng" userId="35528892-557d-40f9-ba9c-24c2e6106b80" providerId="ADAL" clId="{3603AE51-49F1-41EB-B0C4-A52F7473E9FB}" dt="2022-06-07T03:19:26.068" v="202"/>
          <ac:spMkLst>
            <pc:docMk/>
            <pc:sldMk cId="0" sldId="263"/>
            <ac:spMk id="4" creationId="{402D63D8-E6C3-7B49-EE07-BC4850E15B53}"/>
          </ac:spMkLst>
        </pc:spChg>
        <pc:spChg chg="mod">
          <ac:chgData name="Lê Hồng Bằng" userId="35528892-557d-40f9-ba9c-24c2e6106b80" providerId="ADAL" clId="{3603AE51-49F1-41EB-B0C4-A52F7473E9FB}" dt="2022-06-07T03:17:57.207" v="194" actId="20577"/>
          <ac:spMkLst>
            <pc:docMk/>
            <pc:sldMk cId="0" sldId="263"/>
            <ac:spMk id="2216" creationId="{00000000-0000-0000-0000-000000000000}"/>
          </ac:spMkLst>
        </pc:spChg>
      </pc:sldChg>
      <pc:sldChg chg="modSp mod">
        <pc:chgData name="Lê Hồng Bằng" userId="35528892-557d-40f9-ba9c-24c2e6106b80" providerId="ADAL" clId="{3603AE51-49F1-41EB-B0C4-A52F7473E9FB}" dt="2022-06-07T03:58:47.849" v="736" actId="20577"/>
        <pc:sldMkLst>
          <pc:docMk/>
          <pc:sldMk cId="0" sldId="264"/>
        </pc:sldMkLst>
        <pc:spChg chg="mod">
          <ac:chgData name="Lê Hồng Bằng" userId="35528892-557d-40f9-ba9c-24c2e6106b80" providerId="ADAL" clId="{3603AE51-49F1-41EB-B0C4-A52F7473E9FB}" dt="2022-06-07T03:23:40.789" v="344" actId="20577"/>
          <ac:spMkLst>
            <pc:docMk/>
            <pc:sldMk cId="0" sldId="264"/>
            <ac:spMk id="2246" creationId="{00000000-0000-0000-0000-000000000000}"/>
          </ac:spMkLst>
        </pc:spChg>
        <pc:spChg chg="mod">
          <ac:chgData name="Lê Hồng Bằng" userId="35528892-557d-40f9-ba9c-24c2e6106b80" providerId="ADAL" clId="{3603AE51-49F1-41EB-B0C4-A52F7473E9FB}" dt="2022-06-07T03:58:47.849" v="736" actId="20577"/>
          <ac:spMkLst>
            <pc:docMk/>
            <pc:sldMk cId="0" sldId="264"/>
            <ac:spMk id="2247" creationId="{00000000-0000-0000-0000-000000000000}"/>
          </ac:spMkLst>
        </pc:spChg>
      </pc:sldChg>
      <pc:sldChg chg="addSp delSp modSp mod ord">
        <pc:chgData name="Lê Hồng Bằng" userId="35528892-557d-40f9-ba9c-24c2e6106b80" providerId="ADAL" clId="{3603AE51-49F1-41EB-B0C4-A52F7473E9FB}" dt="2022-06-08T02:39:28.527" v="1012" actId="478"/>
        <pc:sldMkLst>
          <pc:docMk/>
          <pc:sldMk cId="0" sldId="274"/>
        </pc:sldMkLst>
        <pc:graphicFrameChg chg="modGraphic">
          <ac:chgData name="Lê Hồng Bằng" userId="35528892-557d-40f9-ba9c-24c2e6106b80" providerId="ADAL" clId="{3603AE51-49F1-41EB-B0C4-A52F7473E9FB}" dt="2022-06-08T01:38:15.784" v="791" actId="20577"/>
          <ac:graphicFrameMkLst>
            <pc:docMk/>
            <pc:sldMk cId="0" sldId="274"/>
            <ac:graphicFrameMk id="2" creationId="{00000000-0000-0000-0000-000000000000}"/>
          </ac:graphicFrameMkLst>
        </pc:graphicFrameChg>
        <pc:graphicFrameChg chg="add del modGraphic">
          <ac:chgData name="Lê Hồng Bằng" userId="35528892-557d-40f9-ba9c-24c2e6106b80" providerId="ADAL" clId="{3603AE51-49F1-41EB-B0C4-A52F7473E9FB}" dt="2022-06-08T02:39:28.527" v="1012" actId="478"/>
          <ac:graphicFrameMkLst>
            <pc:docMk/>
            <pc:sldMk cId="0" sldId="274"/>
            <ac:graphicFrameMk id="3" creationId="{C84277C9-5F74-E794-ABD2-1D6A0F880AAF}"/>
          </ac:graphicFrameMkLst>
        </pc:graphicFrameChg>
      </pc:sldChg>
      <pc:sldChg chg="addSp delSp modSp mod">
        <pc:chgData name="Lê Hồng Bằng" userId="35528892-557d-40f9-ba9c-24c2e6106b80" providerId="ADAL" clId="{3603AE51-49F1-41EB-B0C4-A52F7473E9FB}" dt="2022-06-06T03:25:14.494" v="108" actId="478"/>
        <pc:sldMkLst>
          <pc:docMk/>
          <pc:sldMk cId="3897524001" sldId="310"/>
        </pc:sldMkLst>
        <pc:spChg chg="add del mod">
          <ac:chgData name="Lê Hồng Bằng" userId="35528892-557d-40f9-ba9c-24c2e6106b80" providerId="ADAL" clId="{3603AE51-49F1-41EB-B0C4-A52F7473E9FB}" dt="2022-06-06T03:25:14.494" v="108" actId="478"/>
          <ac:spMkLst>
            <pc:docMk/>
            <pc:sldMk cId="3897524001" sldId="310"/>
            <ac:spMk id="3" creationId="{1CE09E40-3793-B0C0-8147-329741EF85A4}"/>
          </ac:spMkLst>
        </pc:spChg>
        <pc:spChg chg="del">
          <ac:chgData name="Lê Hồng Bằng" userId="35528892-557d-40f9-ba9c-24c2e6106b80" providerId="ADAL" clId="{3603AE51-49F1-41EB-B0C4-A52F7473E9FB}" dt="2022-06-06T03:25:13.074" v="107" actId="478"/>
          <ac:spMkLst>
            <pc:docMk/>
            <pc:sldMk cId="3897524001" sldId="310"/>
            <ac:spMk id="2185" creationId="{00000000-0000-0000-0000-000000000000}"/>
          </ac:spMkLst>
        </pc:spChg>
        <pc:spChg chg="mod">
          <ac:chgData name="Lê Hồng Bằng" userId="35528892-557d-40f9-ba9c-24c2e6106b80" providerId="ADAL" clId="{3603AE51-49F1-41EB-B0C4-A52F7473E9FB}" dt="2022-06-06T03:25:09.069" v="106" actId="20577"/>
          <ac:spMkLst>
            <pc:docMk/>
            <pc:sldMk cId="3897524001" sldId="310"/>
            <ac:spMk id="2187" creationId="{00000000-0000-0000-0000-000000000000}"/>
          </ac:spMkLst>
        </pc:spChg>
      </pc:sldChg>
      <pc:sldChg chg="ord">
        <pc:chgData name="Lê Hồng Bằng" userId="35528892-557d-40f9-ba9c-24c2e6106b80" providerId="ADAL" clId="{3603AE51-49F1-41EB-B0C4-A52F7473E9FB}" dt="2022-06-07T03:24:00.744" v="348"/>
        <pc:sldMkLst>
          <pc:docMk/>
          <pc:sldMk cId="4218329147" sldId="311"/>
        </pc:sldMkLst>
      </pc:sldChg>
      <pc:sldChg chg="modSp add mod">
        <pc:chgData name="Lê Hồng Bằng" userId="35528892-557d-40f9-ba9c-24c2e6106b80" providerId="ADAL" clId="{3603AE51-49F1-41EB-B0C4-A52F7473E9FB}" dt="2022-06-07T03:21:46.008" v="253" actId="20577"/>
        <pc:sldMkLst>
          <pc:docMk/>
          <pc:sldMk cId="542629353" sldId="312"/>
        </pc:sldMkLst>
        <pc:spChg chg="mod">
          <ac:chgData name="Lê Hồng Bằng" userId="35528892-557d-40f9-ba9c-24c2e6106b80" providerId="ADAL" clId="{3603AE51-49F1-41EB-B0C4-A52F7473E9FB}" dt="2022-06-06T03:25:53.082" v="115" actId="20577"/>
          <ac:spMkLst>
            <pc:docMk/>
            <pc:sldMk cId="542629353" sldId="312"/>
            <ac:spMk id="2186" creationId="{00000000-0000-0000-0000-000000000000}"/>
          </ac:spMkLst>
        </pc:spChg>
        <pc:spChg chg="mod">
          <ac:chgData name="Lê Hồng Bằng" userId="35528892-557d-40f9-ba9c-24c2e6106b80" providerId="ADAL" clId="{3603AE51-49F1-41EB-B0C4-A52F7473E9FB}" dt="2022-06-07T03:21:46.008" v="253" actId="20577"/>
          <ac:spMkLst>
            <pc:docMk/>
            <pc:sldMk cId="542629353" sldId="312"/>
            <ac:spMk id="2187" creationId="{00000000-0000-0000-0000-000000000000}"/>
          </ac:spMkLst>
        </pc:spChg>
      </pc:sldChg>
      <pc:sldChg chg="modSp add mod">
        <pc:chgData name="Lê Hồng Bằng" userId="35528892-557d-40f9-ba9c-24c2e6106b80" providerId="ADAL" clId="{3603AE51-49F1-41EB-B0C4-A52F7473E9FB}" dt="2022-06-06T03:26:14.482" v="131" actId="20577"/>
        <pc:sldMkLst>
          <pc:docMk/>
          <pc:sldMk cId="1652892401" sldId="313"/>
        </pc:sldMkLst>
        <pc:spChg chg="mod">
          <ac:chgData name="Lê Hồng Bằng" userId="35528892-557d-40f9-ba9c-24c2e6106b80" providerId="ADAL" clId="{3603AE51-49F1-41EB-B0C4-A52F7473E9FB}" dt="2022-06-06T03:26:08.397" v="126" actId="20577"/>
          <ac:spMkLst>
            <pc:docMk/>
            <pc:sldMk cId="1652892401" sldId="313"/>
            <ac:spMk id="2186" creationId="{00000000-0000-0000-0000-000000000000}"/>
          </ac:spMkLst>
        </pc:spChg>
        <pc:spChg chg="mod">
          <ac:chgData name="Lê Hồng Bằng" userId="35528892-557d-40f9-ba9c-24c2e6106b80" providerId="ADAL" clId="{3603AE51-49F1-41EB-B0C4-A52F7473E9FB}" dt="2022-06-06T03:26:14.482" v="131" actId="20577"/>
          <ac:spMkLst>
            <pc:docMk/>
            <pc:sldMk cId="1652892401" sldId="313"/>
            <ac:spMk id="2187" creationId="{00000000-0000-0000-0000-000000000000}"/>
          </ac:spMkLst>
        </pc:spChg>
      </pc:sldChg>
      <pc:sldChg chg="addSp delSp modSp new mod ord modNotesTx">
        <pc:chgData name="Lê Hồng Bằng" userId="35528892-557d-40f9-ba9c-24c2e6106b80" providerId="ADAL" clId="{3603AE51-49F1-41EB-B0C4-A52F7473E9FB}" dt="2022-06-08T02:17:32.950" v="996"/>
        <pc:sldMkLst>
          <pc:docMk/>
          <pc:sldMk cId="1263129746" sldId="314"/>
        </pc:sldMkLst>
        <pc:spChg chg="del">
          <ac:chgData name="Lê Hồng Bằng" userId="35528892-557d-40f9-ba9c-24c2e6106b80" providerId="ADAL" clId="{3603AE51-49F1-41EB-B0C4-A52F7473E9FB}" dt="2022-06-07T03:17:26.037" v="170" actId="478"/>
          <ac:spMkLst>
            <pc:docMk/>
            <pc:sldMk cId="1263129746" sldId="314"/>
            <ac:spMk id="2" creationId="{D87C68B3-A676-0394-391D-AA118679C4F4}"/>
          </ac:spMkLst>
        </pc:spChg>
        <pc:spChg chg="del">
          <ac:chgData name="Lê Hồng Bằng" userId="35528892-557d-40f9-ba9c-24c2e6106b80" providerId="ADAL" clId="{3603AE51-49F1-41EB-B0C4-A52F7473E9FB}" dt="2022-06-07T03:17:24.467" v="169" actId="478"/>
          <ac:spMkLst>
            <pc:docMk/>
            <pc:sldMk cId="1263129746" sldId="314"/>
            <ac:spMk id="3" creationId="{83D8DCF0-5775-B7F3-F2E7-FF265351ABA7}"/>
          </ac:spMkLst>
        </pc:spChg>
        <pc:picChg chg="add mod">
          <ac:chgData name="Lê Hồng Bằng" userId="35528892-557d-40f9-ba9c-24c2e6106b80" providerId="ADAL" clId="{3603AE51-49F1-41EB-B0C4-A52F7473E9FB}" dt="2022-06-07T03:17:34.478" v="172" actId="1076"/>
          <ac:picMkLst>
            <pc:docMk/>
            <pc:sldMk cId="1263129746" sldId="314"/>
            <ac:picMk id="4" creationId="{F8FEAEA0-8611-8F47-B341-789A0B22407A}"/>
          </ac:picMkLst>
        </pc:picChg>
      </pc:sldChg>
      <pc:sldChg chg="addSp delSp modSp new mod">
        <pc:chgData name="Lê Hồng Bằng" userId="35528892-557d-40f9-ba9c-24c2e6106b80" providerId="ADAL" clId="{3603AE51-49F1-41EB-B0C4-A52F7473E9FB}" dt="2022-06-07T03:20:37.665" v="211" actId="1076"/>
        <pc:sldMkLst>
          <pc:docMk/>
          <pc:sldMk cId="276848197" sldId="315"/>
        </pc:sldMkLst>
        <pc:spChg chg="del">
          <ac:chgData name="Lê Hồng Bằng" userId="35528892-557d-40f9-ba9c-24c2e6106b80" providerId="ADAL" clId="{3603AE51-49F1-41EB-B0C4-A52F7473E9FB}" dt="2022-06-07T03:20:25.261" v="204" actId="478"/>
          <ac:spMkLst>
            <pc:docMk/>
            <pc:sldMk cId="276848197" sldId="315"/>
            <ac:spMk id="2" creationId="{F2F375A4-386F-E465-9D02-9B95DD0DA940}"/>
          </ac:spMkLst>
        </pc:spChg>
        <pc:spChg chg="del">
          <ac:chgData name="Lê Hồng Bằng" userId="35528892-557d-40f9-ba9c-24c2e6106b80" providerId="ADAL" clId="{3603AE51-49F1-41EB-B0C4-A52F7473E9FB}" dt="2022-06-07T03:20:25.261" v="204" actId="478"/>
          <ac:spMkLst>
            <pc:docMk/>
            <pc:sldMk cId="276848197" sldId="315"/>
            <ac:spMk id="3" creationId="{1F71D423-35E3-F0B0-3C98-CFA5B31681DA}"/>
          </ac:spMkLst>
        </pc:spChg>
        <pc:spChg chg="del">
          <ac:chgData name="Lê Hồng Bằng" userId="35528892-557d-40f9-ba9c-24c2e6106b80" providerId="ADAL" clId="{3603AE51-49F1-41EB-B0C4-A52F7473E9FB}" dt="2022-06-07T03:20:25.261" v="204" actId="478"/>
          <ac:spMkLst>
            <pc:docMk/>
            <pc:sldMk cId="276848197" sldId="315"/>
            <ac:spMk id="4" creationId="{356B90F6-001D-216B-0CF7-18D3ECD2AA62}"/>
          </ac:spMkLst>
        </pc:spChg>
        <pc:picChg chg="add mod">
          <ac:chgData name="Lê Hồng Bằng" userId="35528892-557d-40f9-ba9c-24c2e6106b80" providerId="ADAL" clId="{3603AE51-49F1-41EB-B0C4-A52F7473E9FB}" dt="2022-06-07T03:20:37.665" v="211" actId="1076"/>
          <ac:picMkLst>
            <pc:docMk/>
            <pc:sldMk cId="276848197" sldId="315"/>
            <ac:picMk id="5" creationId="{5F332A6C-BB4A-85BD-2941-74A879D6DEC4}"/>
          </ac:picMkLst>
        </pc:picChg>
      </pc:sldChg>
      <pc:sldChg chg="delSp new del mod">
        <pc:chgData name="Lê Hồng Bằng" userId="35528892-557d-40f9-ba9c-24c2e6106b80" providerId="ADAL" clId="{3603AE51-49F1-41EB-B0C4-A52F7473E9FB}" dt="2022-06-07T03:21:31.639" v="236" actId="47"/>
        <pc:sldMkLst>
          <pc:docMk/>
          <pc:sldMk cId="1340435794" sldId="316"/>
        </pc:sldMkLst>
        <pc:spChg chg="del">
          <ac:chgData name="Lê Hồng Bằng" userId="35528892-557d-40f9-ba9c-24c2e6106b80" providerId="ADAL" clId="{3603AE51-49F1-41EB-B0C4-A52F7473E9FB}" dt="2022-06-07T03:20:58.231" v="213" actId="478"/>
          <ac:spMkLst>
            <pc:docMk/>
            <pc:sldMk cId="1340435794" sldId="316"/>
            <ac:spMk id="2" creationId="{32BE5613-934E-A1F2-3F87-A60436E932AE}"/>
          </ac:spMkLst>
        </pc:spChg>
        <pc:spChg chg="del">
          <ac:chgData name="Lê Hồng Bằng" userId="35528892-557d-40f9-ba9c-24c2e6106b80" providerId="ADAL" clId="{3603AE51-49F1-41EB-B0C4-A52F7473E9FB}" dt="2022-06-07T03:20:58.231" v="213" actId="478"/>
          <ac:spMkLst>
            <pc:docMk/>
            <pc:sldMk cId="1340435794" sldId="316"/>
            <ac:spMk id="3" creationId="{5F44A49F-AF54-5A45-9465-F36BE1938E91}"/>
          </ac:spMkLst>
        </pc:spChg>
        <pc:spChg chg="del">
          <ac:chgData name="Lê Hồng Bằng" userId="35528892-557d-40f9-ba9c-24c2e6106b80" providerId="ADAL" clId="{3603AE51-49F1-41EB-B0C4-A52F7473E9FB}" dt="2022-06-07T03:20:58.231" v="213" actId="478"/>
          <ac:spMkLst>
            <pc:docMk/>
            <pc:sldMk cId="1340435794" sldId="316"/>
            <ac:spMk id="4" creationId="{E71CE45A-8B2A-807D-B720-848C46D310CE}"/>
          </ac:spMkLst>
        </pc:spChg>
      </pc:sldChg>
      <pc:sldChg chg="delSp modSp new mod ord">
        <pc:chgData name="Lê Hồng Bằng" userId="35528892-557d-40f9-ba9c-24c2e6106b80" providerId="ADAL" clId="{3603AE51-49F1-41EB-B0C4-A52F7473E9FB}" dt="2022-06-07T03:21:28.207" v="235" actId="1076"/>
        <pc:sldMkLst>
          <pc:docMk/>
          <pc:sldMk cId="29831088" sldId="317"/>
        </pc:sldMkLst>
        <pc:spChg chg="mod">
          <ac:chgData name="Lê Hồng Bằng" userId="35528892-557d-40f9-ba9c-24c2e6106b80" providerId="ADAL" clId="{3603AE51-49F1-41EB-B0C4-A52F7473E9FB}" dt="2022-06-07T03:21:28.207" v="235" actId="1076"/>
          <ac:spMkLst>
            <pc:docMk/>
            <pc:sldMk cId="29831088" sldId="317"/>
            <ac:spMk id="2" creationId="{74391D6F-9D20-ABD0-3074-0AE298E9AE8D}"/>
          </ac:spMkLst>
        </pc:spChg>
        <pc:spChg chg="del">
          <ac:chgData name="Lê Hồng Bằng" userId="35528892-557d-40f9-ba9c-24c2e6106b80" providerId="ADAL" clId="{3603AE51-49F1-41EB-B0C4-A52F7473E9FB}" dt="2022-06-07T03:21:20.983" v="217" actId="478"/>
          <ac:spMkLst>
            <pc:docMk/>
            <pc:sldMk cId="29831088" sldId="317"/>
            <ac:spMk id="3" creationId="{5387C70D-BA70-750B-B3E7-F2BAAB37CDF5}"/>
          </ac:spMkLst>
        </pc:spChg>
      </pc:sldChg>
      <pc:sldChg chg="addSp delSp modSp new mod ord">
        <pc:chgData name="Lê Hồng Bằng" userId="35528892-557d-40f9-ba9c-24c2e6106b80" providerId="ADAL" clId="{3603AE51-49F1-41EB-B0C4-A52F7473E9FB}" dt="2022-06-07T03:22:33.683" v="270" actId="20577"/>
        <pc:sldMkLst>
          <pc:docMk/>
          <pc:sldMk cId="694323440" sldId="318"/>
        </pc:sldMkLst>
        <pc:spChg chg="del">
          <ac:chgData name="Lê Hồng Bằng" userId="35528892-557d-40f9-ba9c-24c2e6106b80" providerId="ADAL" clId="{3603AE51-49F1-41EB-B0C4-A52F7473E9FB}" dt="2022-06-07T03:22:17.531" v="257" actId="478"/>
          <ac:spMkLst>
            <pc:docMk/>
            <pc:sldMk cId="694323440" sldId="318"/>
            <ac:spMk id="2" creationId="{96EBD3BA-4C72-E749-AB2E-E0C9829B3DD9}"/>
          </ac:spMkLst>
        </pc:spChg>
        <pc:spChg chg="del">
          <ac:chgData name="Lê Hồng Bằng" userId="35528892-557d-40f9-ba9c-24c2e6106b80" providerId="ADAL" clId="{3603AE51-49F1-41EB-B0C4-A52F7473E9FB}" dt="2022-06-07T03:22:21.074" v="260" actId="478"/>
          <ac:spMkLst>
            <pc:docMk/>
            <pc:sldMk cId="694323440" sldId="318"/>
            <ac:spMk id="3" creationId="{242D03FE-02FC-0080-966C-C8E7BF80E421}"/>
          </ac:spMkLst>
        </pc:spChg>
        <pc:spChg chg="del">
          <ac:chgData name="Lê Hồng Bằng" userId="35528892-557d-40f9-ba9c-24c2e6106b80" providerId="ADAL" clId="{3603AE51-49F1-41EB-B0C4-A52F7473E9FB}" dt="2022-06-07T03:22:18.432" v="258" actId="478"/>
          <ac:spMkLst>
            <pc:docMk/>
            <pc:sldMk cId="694323440" sldId="318"/>
            <ac:spMk id="4" creationId="{5D2600B3-9F49-55D5-01D5-535355616FAE}"/>
          </ac:spMkLst>
        </pc:spChg>
        <pc:spChg chg="del">
          <ac:chgData name="Lê Hồng Bằng" userId="35528892-557d-40f9-ba9c-24c2e6106b80" providerId="ADAL" clId="{3603AE51-49F1-41EB-B0C4-A52F7473E9FB}" dt="2022-06-07T03:22:19.966" v="259" actId="478"/>
          <ac:spMkLst>
            <pc:docMk/>
            <pc:sldMk cId="694323440" sldId="318"/>
            <ac:spMk id="5" creationId="{D82218E0-8E56-88D4-EF24-56A5CF4DF227}"/>
          </ac:spMkLst>
        </pc:spChg>
        <pc:spChg chg="del">
          <ac:chgData name="Lê Hồng Bằng" userId="35528892-557d-40f9-ba9c-24c2e6106b80" providerId="ADAL" clId="{3603AE51-49F1-41EB-B0C4-A52F7473E9FB}" dt="2022-06-07T03:22:22.685" v="261" actId="478"/>
          <ac:spMkLst>
            <pc:docMk/>
            <pc:sldMk cId="694323440" sldId="318"/>
            <ac:spMk id="6" creationId="{3499C6FE-245F-A59E-D55E-BABBEA2514E4}"/>
          </ac:spMkLst>
        </pc:spChg>
        <pc:spChg chg="del">
          <ac:chgData name="Lê Hồng Bằng" userId="35528892-557d-40f9-ba9c-24c2e6106b80" providerId="ADAL" clId="{3603AE51-49F1-41EB-B0C4-A52F7473E9FB}" dt="2022-06-07T03:22:23.406" v="262" actId="478"/>
          <ac:spMkLst>
            <pc:docMk/>
            <pc:sldMk cId="694323440" sldId="318"/>
            <ac:spMk id="7" creationId="{7BEDA0D2-8BD8-D281-B7EB-0E93B53064B7}"/>
          </ac:spMkLst>
        </pc:spChg>
        <pc:spChg chg="mod">
          <ac:chgData name="Lê Hồng Bằng" userId="35528892-557d-40f9-ba9c-24c2e6106b80" providerId="ADAL" clId="{3603AE51-49F1-41EB-B0C4-A52F7473E9FB}" dt="2022-06-07T03:22:33.683" v="270" actId="20577"/>
          <ac:spMkLst>
            <pc:docMk/>
            <pc:sldMk cId="694323440" sldId="318"/>
            <ac:spMk id="8" creationId="{6E85F25A-7B63-C38D-F825-BA58A522BF35}"/>
          </ac:spMkLst>
        </pc:spChg>
        <pc:picChg chg="add mod">
          <ac:chgData name="Lê Hồng Bằng" userId="35528892-557d-40f9-ba9c-24c2e6106b80" providerId="ADAL" clId="{3603AE51-49F1-41EB-B0C4-A52F7473E9FB}" dt="2022-06-07T03:22:28.271" v="265" actId="1076"/>
          <ac:picMkLst>
            <pc:docMk/>
            <pc:sldMk cId="694323440" sldId="318"/>
            <ac:picMk id="10" creationId="{C0726B7A-959D-E3DA-803C-D06AF5A2E773}"/>
          </ac:picMkLst>
        </pc:picChg>
      </pc:sldChg>
      <pc:sldChg chg="addSp delSp modSp new mod ord modNotesTx">
        <pc:chgData name="Lê Hồng Bằng" userId="35528892-557d-40f9-ba9c-24c2e6106b80" providerId="ADAL" clId="{3603AE51-49F1-41EB-B0C4-A52F7473E9FB}" dt="2022-06-08T03:35:40.118" v="1037" actId="20577"/>
        <pc:sldMkLst>
          <pc:docMk/>
          <pc:sldMk cId="1440729138" sldId="319"/>
        </pc:sldMkLst>
        <pc:spChg chg="del">
          <ac:chgData name="Lê Hồng Bằng" userId="35528892-557d-40f9-ba9c-24c2e6106b80" providerId="ADAL" clId="{3603AE51-49F1-41EB-B0C4-A52F7473E9FB}" dt="2022-06-07T03:25:06.824" v="353" actId="478"/>
          <ac:spMkLst>
            <pc:docMk/>
            <pc:sldMk cId="1440729138" sldId="319"/>
            <ac:spMk id="2" creationId="{35341726-12D4-7865-D670-6B3D5927D123}"/>
          </ac:spMkLst>
        </pc:spChg>
        <pc:spChg chg="del">
          <ac:chgData name="Lê Hồng Bằng" userId="35528892-557d-40f9-ba9c-24c2e6106b80" providerId="ADAL" clId="{3603AE51-49F1-41EB-B0C4-A52F7473E9FB}" dt="2022-06-07T03:25:04.623" v="352" actId="478"/>
          <ac:spMkLst>
            <pc:docMk/>
            <pc:sldMk cId="1440729138" sldId="319"/>
            <ac:spMk id="3" creationId="{C1A74BE5-0026-1B2A-D4B7-73A7BB04DF33}"/>
          </ac:spMkLst>
        </pc:spChg>
        <pc:picChg chg="add mod">
          <ac:chgData name="Lê Hồng Bằng" userId="35528892-557d-40f9-ba9c-24c2e6106b80" providerId="ADAL" clId="{3603AE51-49F1-41EB-B0C4-A52F7473E9FB}" dt="2022-06-07T03:25:23.457" v="360" actId="1076"/>
          <ac:picMkLst>
            <pc:docMk/>
            <pc:sldMk cId="1440729138" sldId="319"/>
            <ac:picMk id="1026" creationId="{59355E0B-7968-C7C9-43A1-6068A34F24AC}"/>
          </ac:picMkLst>
        </pc:picChg>
      </pc:sldChg>
      <pc:sldChg chg="modSp new del mod">
        <pc:chgData name="Lê Hồng Bằng" userId="35528892-557d-40f9-ba9c-24c2e6106b80" providerId="ADAL" clId="{3603AE51-49F1-41EB-B0C4-A52F7473E9FB}" dt="2022-06-08T02:17:53.248" v="997" actId="47"/>
        <pc:sldMkLst>
          <pc:docMk/>
          <pc:sldMk cId="4004417922" sldId="320"/>
        </pc:sldMkLst>
        <pc:spChg chg="mod">
          <ac:chgData name="Lê Hồng Bằng" userId="35528892-557d-40f9-ba9c-24c2e6106b80" providerId="ADAL" clId="{3603AE51-49F1-41EB-B0C4-A52F7473E9FB}" dt="2022-06-08T02:17:11.324" v="992" actId="14100"/>
          <ac:spMkLst>
            <pc:docMk/>
            <pc:sldMk cId="4004417922" sldId="320"/>
            <ac:spMk id="3" creationId="{8AB94C40-15DF-98FC-0565-959AE9AF03F6}"/>
          </ac:spMkLst>
        </pc:spChg>
      </pc:sldChg>
      <pc:sldChg chg="addSp delSp modSp add mod delAnim modAnim">
        <pc:chgData name="Lê Hồng Bằng" userId="35528892-557d-40f9-ba9c-24c2e6106b80" providerId="ADAL" clId="{3603AE51-49F1-41EB-B0C4-A52F7473E9FB}" dt="2022-06-08T02:15:32.134" v="991"/>
        <pc:sldMkLst>
          <pc:docMk/>
          <pc:sldMk cId="104757534" sldId="321"/>
        </pc:sldMkLst>
        <pc:spChg chg="add del mod">
          <ac:chgData name="Lê Hồng Bằng" userId="35528892-557d-40f9-ba9c-24c2e6106b80" providerId="ADAL" clId="{3603AE51-49F1-41EB-B0C4-A52F7473E9FB}" dt="2022-06-08T02:10:26.785" v="935" actId="478"/>
          <ac:spMkLst>
            <pc:docMk/>
            <pc:sldMk cId="104757534" sldId="321"/>
            <ac:spMk id="3" creationId="{15DE47AD-F0EE-A9CC-6700-8999BA8F5A0B}"/>
          </ac:spMkLst>
        </pc:spChg>
        <pc:spChg chg="del">
          <ac:chgData name="Lê Hồng Bằng" userId="35528892-557d-40f9-ba9c-24c2e6106b80" providerId="ADAL" clId="{3603AE51-49F1-41EB-B0C4-A52F7473E9FB}" dt="2022-06-07T03:26:22.848" v="383" actId="478"/>
          <ac:spMkLst>
            <pc:docMk/>
            <pc:sldMk cId="104757534" sldId="321"/>
            <ac:spMk id="3" creationId="{501AD5BA-FC87-B4A3-C9C1-2F3F7E1CA7E6}"/>
          </ac:spMkLst>
        </pc:spChg>
        <pc:spChg chg="del">
          <ac:chgData name="Lê Hồng Bằng" userId="35528892-557d-40f9-ba9c-24c2e6106b80" providerId="ADAL" clId="{3603AE51-49F1-41EB-B0C4-A52F7473E9FB}" dt="2022-06-07T03:26:21.846" v="382" actId="478"/>
          <ac:spMkLst>
            <pc:docMk/>
            <pc:sldMk cId="104757534" sldId="321"/>
            <ac:spMk id="4" creationId="{402D63D8-E6C3-7B49-EE07-BC4850E15B53}"/>
          </ac:spMkLst>
        </pc:spChg>
        <pc:spChg chg="add del mod">
          <ac:chgData name="Lê Hồng Bằng" userId="35528892-557d-40f9-ba9c-24c2e6106b80" providerId="ADAL" clId="{3603AE51-49F1-41EB-B0C4-A52F7473E9FB}" dt="2022-06-08T02:10:28.474" v="936" actId="478"/>
          <ac:spMkLst>
            <pc:docMk/>
            <pc:sldMk cId="104757534" sldId="321"/>
            <ac:spMk id="5" creationId="{576F4751-46D5-F362-E843-ECF2236470B2}"/>
          </ac:spMkLst>
        </pc:spChg>
        <pc:spChg chg="add del mod">
          <ac:chgData name="Lê Hồng Bằng" userId="35528892-557d-40f9-ba9c-24c2e6106b80" providerId="ADAL" clId="{3603AE51-49F1-41EB-B0C4-A52F7473E9FB}" dt="2022-06-08T02:10:30.880" v="938" actId="478"/>
          <ac:spMkLst>
            <pc:docMk/>
            <pc:sldMk cId="104757534" sldId="321"/>
            <ac:spMk id="7" creationId="{4262C0D0-D54B-8F6B-BEA8-90C35FACAB05}"/>
          </ac:spMkLst>
        </pc:spChg>
        <pc:spChg chg="add del mod">
          <ac:chgData name="Lê Hồng Bằng" userId="35528892-557d-40f9-ba9c-24c2e6106b80" providerId="ADAL" clId="{3603AE51-49F1-41EB-B0C4-A52F7473E9FB}" dt="2022-06-08T02:10:35.570" v="940" actId="478"/>
          <ac:spMkLst>
            <pc:docMk/>
            <pc:sldMk cId="104757534" sldId="321"/>
            <ac:spMk id="9" creationId="{132794F8-67A2-7D45-3E41-B3E65588831A}"/>
          </ac:spMkLst>
        </pc:spChg>
        <pc:spChg chg="add del mod">
          <ac:chgData name="Lê Hồng Bằng" userId="35528892-557d-40f9-ba9c-24c2e6106b80" providerId="ADAL" clId="{3603AE51-49F1-41EB-B0C4-A52F7473E9FB}" dt="2022-06-08T02:13:02.236" v="964" actId="478"/>
          <ac:spMkLst>
            <pc:docMk/>
            <pc:sldMk cId="104757534" sldId="321"/>
            <ac:spMk id="14" creationId="{4983599C-862D-5144-03ED-D23703965D99}"/>
          </ac:spMkLst>
        </pc:spChg>
        <pc:spChg chg="add del mod">
          <ac:chgData name="Lê Hồng Bằng" userId="35528892-557d-40f9-ba9c-24c2e6106b80" providerId="ADAL" clId="{3603AE51-49F1-41EB-B0C4-A52F7473E9FB}" dt="2022-06-08T02:13:03.580" v="965" actId="478"/>
          <ac:spMkLst>
            <pc:docMk/>
            <pc:sldMk cId="104757534" sldId="321"/>
            <ac:spMk id="16" creationId="{9D369FA8-5F71-E61F-F3F7-EE7CD8A6E755}"/>
          </ac:spMkLst>
        </pc:spChg>
        <pc:spChg chg="add del mod">
          <ac:chgData name="Lê Hồng Bằng" userId="35528892-557d-40f9-ba9c-24c2e6106b80" providerId="ADAL" clId="{3603AE51-49F1-41EB-B0C4-A52F7473E9FB}" dt="2022-06-08T02:13:11.142" v="974" actId="478"/>
          <ac:spMkLst>
            <pc:docMk/>
            <pc:sldMk cId="104757534" sldId="321"/>
            <ac:spMk id="18" creationId="{C4CC70CC-A0DB-712B-C67C-4EE256CE4004}"/>
          </ac:spMkLst>
        </pc:spChg>
        <pc:spChg chg="del mod">
          <ac:chgData name="Lê Hồng Bằng" userId="35528892-557d-40f9-ba9c-24c2e6106b80" providerId="ADAL" clId="{3603AE51-49F1-41EB-B0C4-A52F7473E9FB}" dt="2022-06-08T02:10:34.678" v="939" actId="478"/>
          <ac:spMkLst>
            <pc:docMk/>
            <pc:sldMk cId="104757534" sldId="321"/>
            <ac:spMk id="2216" creationId="{00000000-0000-0000-0000-000000000000}"/>
          </ac:spMkLst>
        </pc:spChg>
        <pc:spChg chg="del mod">
          <ac:chgData name="Lê Hồng Bằng" userId="35528892-557d-40f9-ba9c-24c2e6106b80" providerId="ADAL" clId="{3603AE51-49F1-41EB-B0C4-A52F7473E9FB}" dt="2022-06-08T02:13:02.236" v="964" actId="478"/>
          <ac:spMkLst>
            <pc:docMk/>
            <pc:sldMk cId="104757534" sldId="321"/>
            <ac:spMk id="2217" creationId="{00000000-0000-0000-0000-000000000000}"/>
          </ac:spMkLst>
        </pc:spChg>
        <pc:spChg chg="del mod">
          <ac:chgData name="Lê Hồng Bằng" userId="35528892-557d-40f9-ba9c-24c2e6106b80" providerId="ADAL" clId="{3603AE51-49F1-41EB-B0C4-A52F7473E9FB}" dt="2022-06-08T02:10:24.941" v="933" actId="478"/>
          <ac:spMkLst>
            <pc:docMk/>
            <pc:sldMk cId="104757534" sldId="321"/>
            <ac:spMk id="2218" creationId="{00000000-0000-0000-0000-000000000000}"/>
          </ac:spMkLst>
        </pc:spChg>
        <pc:spChg chg="del mod">
          <ac:chgData name="Lê Hồng Bằng" userId="35528892-557d-40f9-ba9c-24c2e6106b80" providerId="ADAL" clId="{3603AE51-49F1-41EB-B0C4-A52F7473E9FB}" dt="2022-06-08T02:13:00.783" v="963" actId="478"/>
          <ac:spMkLst>
            <pc:docMk/>
            <pc:sldMk cId="104757534" sldId="321"/>
            <ac:spMk id="2219" creationId="{00000000-0000-0000-0000-000000000000}"/>
          </ac:spMkLst>
        </pc:spChg>
        <pc:spChg chg="del">
          <ac:chgData name="Lê Hồng Bằng" userId="35528892-557d-40f9-ba9c-24c2e6106b80" providerId="ADAL" clId="{3603AE51-49F1-41EB-B0C4-A52F7473E9FB}" dt="2022-06-08T02:10:26.081" v="934" actId="478"/>
          <ac:spMkLst>
            <pc:docMk/>
            <pc:sldMk cId="104757534" sldId="321"/>
            <ac:spMk id="2220" creationId="{00000000-0000-0000-0000-000000000000}"/>
          </ac:spMkLst>
        </pc:spChg>
        <pc:spChg chg="del mod">
          <ac:chgData name="Lê Hồng Bằng" userId="35528892-557d-40f9-ba9c-24c2e6106b80" providerId="ADAL" clId="{3603AE51-49F1-41EB-B0C4-A52F7473E9FB}" dt="2022-06-08T02:13:10.159" v="973" actId="478"/>
          <ac:spMkLst>
            <pc:docMk/>
            <pc:sldMk cId="104757534" sldId="321"/>
            <ac:spMk id="2221" creationId="{00000000-0000-0000-0000-000000000000}"/>
          </ac:spMkLst>
        </pc:spChg>
        <pc:spChg chg="del">
          <ac:chgData name="Lê Hồng Bằng" userId="35528892-557d-40f9-ba9c-24c2e6106b80" providerId="ADAL" clId="{3603AE51-49F1-41EB-B0C4-A52F7473E9FB}" dt="2022-06-08T02:10:29.583" v="937" actId="478"/>
          <ac:spMkLst>
            <pc:docMk/>
            <pc:sldMk cId="104757534" sldId="321"/>
            <ac:spMk id="2222" creationId="{00000000-0000-0000-0000-000000000000}"/>
          </ac:spMkLst>
        </pc:spChg>
        <pc:grpChg chg="del mod">
          <ac:chgData name="Lê Hồng Bằng" userId="35528892-557d-40f9-ba9c-24c2e6106b80" providerId="ADAL" clId="{3603AE51-49F1-41EB-B0C4-A52F7473E9FB}" dt="2022-06-08T02:13:05.220" v="967" actId="478"/>
          <ac:grpSpMkLst>
            <pc:docMk/>
            <pc:sldMk cId="104757534" sldId="321"/>
            <ac:grpSpMk id="2226" creationId="{00000000-0000-0000-0000-000000000000}"/>
          </ac:grpSpMkLst>
        </pc:grpChg>
        <pc:grpChg chg="del mod">
          <ac:chgData name="Lê Hồng Bằng" userId="35528892-557d-40f9-ba9c-24c2e6106b80" providerId="ADAL" clId="{3603AE51-49F1-41EB-B0C4-A52F7473E9FB}" dt="2022-06-08T02:13:06.829" v="969" actId="478"/>
          <ac:grpSpMkLst>
            <pc:docMk/>
            <pc:sldMk cId="104757534" sldId="321"/>
            <ac:grpSpMk id="2230" creationId="{00000000-0000-0000-0000-000000000000}"/>
          </ac:grpSpMkLst>
        </pc:grpChg>
        <pc:grpChg chg="del mod">
          <ac:chgData name="Lê Hồng Bằng" userId="35528892-557d-40f9-ba9c-24c2e6106b80" providerId="ADAL" clId="{3603AE51-49F1-41EB-B0C4-A52F7473E9FB}" dt="2022-06-08T02:13:08.111" v="971" actId="478"/>
          <ac:grpSpMkLst>
            <pc:docMk/>
            <pc:sldMk cId="104757534" sldId="321"/>
            <ac:grpSpMk id="2233" creationId="{00000000-0000-0000-0000-000000000000}"/>
          </ac:grpSpMkLst>
        </pc:grpChg>
        <pc:picChg chg="add del mod">
          <ac:chgData name="Lê Hồng Bằng" userId="35528892-557d-40f9-ba9c-24c2e6106b80" providerId="ADAL" clId="{3603AE51-49F1-41EB-B0C4-A52F7473E9FB}" dt="2022-06-08T02:12:58.642" v="961" actId="478"/>
          <ac:picMkLst>
            <pc:docMk/>
            <pc:sldMk cId="104757534" sldId="321"/>
            <ac:picMk id="10" creationId="{D84C5854-073B-F3F2-6F46-ED5F80401DD6}"/>
          </ac:picMkLst>
        </pc:picChg>
        <pc:picChg chg="add del mod">
          <ac:chgData name="Lê Hồng Bằng" userId="35528892-557d-40f9-ba9c-24c2e6106b80" providerId="ADAL" clId="{3603AE51-49F1-41EB-B0C4-A52F7473E9FB}" dt="2022-06-08T02:12:32.870" v="954" actId="478"/>
          <ac:picMkLst>
            <pc:docMk/>
            <pc:sldMk cId="104757534" sldId="321"/>
            <ac:picMk id="11" creationId="{53BDA33D-C8FC-540B-E1BD-CE92EA16CB12}"/>
          </ac:picMkLst>
        </pc:picChg>
        <pc:picChg chg="add del mod">
          <ac:chgData name="Lê Hồng Bằng" userId="35528892-557d-40f9-ba9c-24c2e6106b80" providerId="ADAL" clId="{3603AE51-49F1-41EB-B0C4-A52F7473E9FB}" dt="2022-06-08T02:12:59.282" v="962" actId="478"/>
          <ac:picMkLst>
            <pc:docMk/>
            <pc:sldMk cId="104757534" sldId="321"/>
            <ac:picMk id="12" creationId="{BB6CC4C3-EBA4-0ACE-12DE-5A44F25E9B26}"/>
          </ac:picMkLst>
        </pc:picChg>
        <pc:picChg chg="add mod">
          <ac:chgData name="Lê Hồng Bằng" userId="35528892-557d-40f9-ba9c-24c2e6106b80" providerId="ADAL" clId="{3603AE51-49F1-41EB-B0C4-A52F7473E9FB}" dt="2022-06-08T02:14:22.469" v="980" actId="1076"/>
          <ac:picMkLst>
            <pc:docMk/>
            <pc:sldMk cId="104757534" sldId="321"/>
            <ac:picMk id="19" creationId="{0120A2A7-0CCB-0978-2ACD-352D45FA3B01}"/>
          </ac:picMkLst>
        </pc:picChg>
        <pc:picChg chg="add mod">
          <ac:chgData name="Lê Hồng Bằng" userId="35528892-557d-40f9-ba9c-24c2e6106b80" providerId="ADAL" clId="{3603AE51-49F1-41EB-B0C4-A52F7473E9FB}" dt="2022-06-08T02:14:44.170" v="986" actId="1076"/>
          <ac:picMkLst>
            <pc:docMk/>
            <pc:sldMk cId="104757534" sldId="321"/>
            <ac:picMk id="20" creationId="{49A39548-E5DE-0632-7836-4AE4D28F652A}"/>
          </ac:picMkLst>
        </pc:picChg>
        <pc:picChg chg="add">
          <ac:chgData name="Lê Hồng Bằng" userId="35528892-557d-40f9-ba9c-24c2e6106b80" providerId="ADAL" clId="{3603AE51-49F1-41EB-B0C4-A52F7473E9FB}" dt="2022-06-08T02:15:11.108" v="988"/>
          <ac:picMkLst>
            <pc:docMk/>
            <pc:sldMk cId="104757534" sldId="321"/>
            <ac:picMk id="21" creationId="{EE5EEEF9-E1F0-515E-E145-57917E6D3602}"/>
          </ac:picMkLst>
        </pc:picChg>
        <pc:picChg chg="add">
          <ac:chgData name="Lê Hồng Bằng" userId="35528892-557d-40f9-ba9c-24c2e6106b80" providerId="ADAL" clId="{3603AE51-49F1-41EB-B0C4-A52F7473E9FB}" dt="2022-06-08T02:15:28.509" v="990"/>
          <ac:picMkLst>
            <pc:docMk/>
            <pc:sldMk cId="104757534" sldId="321"/>
            <ac:picMk id="22" creationId="{CA518F41-93CC-3384-A1BB-C8147DEA830A}"/>
          </ac:picMkLst>
        </pc:picChg>
        <pc:picChg chg="del mod">
          <ac:chgData name="Lê Hồng Bằng" userId="35528892-557d-40f9-ba9c-24c2e6106b80" providerId="ADAL" clId="{3603AE51-49F1-41EB-B0C4-A52F7473E9FB}" dt="2022-06-08T02:13:04.189" v="966" actId="478"/>
          <ac:picMkLst>
            <pc:docMk/>
            <pc:sldMk cId="104757534" sldId="321"/>
            <ac:picMk id="2223" creationId="{00000000-0000-0000-0000-000000000000}"/>
          </ac:picMkLst>
        </pc:picChg>
        <pc:picChg chg="del mod">
          <ac:chgData name="Lê Hồng Bằng" userId="35528892-557d-40f9-ba9c-24c2e6106b80" providerId="ADAL" clId="{3603AE51-49F1-41EB-B0C4-A52F7473E9FB}" dt="2022-06-08T02:13:05.970" v="968" actId="478"/>
          <ac:picMkLst>
            <pc:docMk/>
            <pc:sldMk cId="104757534" sldId="321"/>
            <ac:picMk id="2224" creationId="{00000000-0000-0000-0000-000000000000}"/>
          </ac:picMkLst>
        </pc:picChg>
        <pc:picChg chg="del mod">
          <ac:chgData name="Lê Hồng Bằng" userId="35528892-557d-40f9-ba9c-24c2e6106b80" providerId="ADAL" clId="{3603AE51-49F1-41EB-B0C4-A52F7473E9FB}" dt="2022-06-08T02:13:07.329" v="970" actId="478"/>
          <ac:picMkLst>
            <pc:docMk/>
            <pc:sldMk cId="104757534" sldId="321"/>
            <ac:picMk id="2225" creationId="{00000000-0000-0000-0000-000000000000}"/>
          </ac:picMkLst>
        </pc:picChg>
      </pc:sldChg>
      <pc:sldChg chg="addSp delSp modSp mod">
        <pc:chgData name="Lê Hồng Bằng" userId="35528892-557d-40f9-ba9c-24c2e6106b80" providerId="ADAL" clId="{3603AE51-49F1-41EB-B0C4-A52F7473E9FB}" dt="2022-06-08T03:08:30.699" v="1014" actId="478"/>
        <pc:sldMkLst>
          <pc:docMk/>
          <pc:sldMk cId="3123976867" sldId="323"/>
        </pc:sldMkLst>
        <pc:spChg chg="add del mod">
          <ac:chgData name="Lê Hồng Bằng" userId="35528892-557d-40f9-ba9c-24c2e6106b80" providerId="ADAL" clId="{3603AE51-49F1-41EB-B0C4-A52F7473E9FB}" dt="2022-06-08T03:08:30.699" v="1014" actId="478"/>
          <ac:spMkLst>
            <pc:docMk/>
            <pc:sldMk cId="3123976867" sldId="323"/>
            <ac:spMk id="3" creationId="{F7C3BA16-CF5D-7F85-51C4-4E8CE29AAA49}"/>
          </ac:spMkLst>
        </pc:spChg>
        <pc:spChg chg="del">
          <ac:chgData name="Lê Hồng Bằng" userId="35528892-557d-40f9-ba9c-24c2e6106b80" providerId="ADAL" clId="{3603AE51-49F1-41EB-B0C4-A52F7473E9FB}" dt="2022-06-08T03:08:29.146" v="1013" actId="478"/>
          <ac:spMkLst>
            <pc:docMk/>
            <pc:sldMk cId="3123976867" sldId="323"/>
            <ac:spMk id="2722" creationId="{00000000-0000-0000-0000-000000000000}"/>
          </ac:spMkLst>
        </pc:spChg>
        <pc:spChg chg="mod">
          <ac:chgData name="Lê Hồng Bằng" userId="35528892-557d-40f9-ba9c-24c2e6106b80" providerId="ADAL" clId="{3603AE51-49F1-41EB-B0C4-A52F7473E9FB}" dt="2022-06-08T01:19:25.249" v="743" actId="1076"/>
          <ac:spMkLst>
            <pc:docMk/>
            <pc:sldMk cId="3123976867" sldId="323"/>
            <ac:spMk id="2730" creationId="{00000000-0000-0000-0000-000000000000}"/>
          </ac:spMkLst>
        </pc:spChg>
        <pc:grpChg chg="mod">
          <ac:chgData name="Lê Hồng Bằng" userId="35528892-557d-40f9-ba9c-24c2e6106b80" providerId="ADAL" clId="{3603AE51-49F1-41EB-B0C4-A52F7473E9FB}" dt="2022-06-08T01:19:25.249" v="743" actId="1076"/>
          <ac:grpSpMkLst>
            <pc:docMk/>
            <pc:sldMk cId="3123976867" sldId="323"/>
            <ac:grpSpMk id="2750" creationId="{00000000-0000-0000-0000-000000000000}"/>
          </ac:grpSpMkLst>
        </pc:grpChg>
        <pc:picChg chg="mod">
          <ac:chgData name="Lê Hồng Bằng" userId="35528892-557d-40f9-ba9c-24c2e6106b80" providerId="ADAL" clId="{3603AE51-49F1-41EB-B0C4-A52F7473E9FB}" dt="2022-06-08T01:19:21.840" v="742" actId="1076"/>
          <ac:picMkLst>
            <pc:docMk/>
            <pc:sldMk cId="3123976867" sldId="323"/>
            <ac:picMk id="2723" creationId="{00000000-0000-0000-0000-000000000000}"/>
          </ac:picMkLst>
        </pc:picChg>
        <pc:picChg chg="mod">
          <ac:chgData name="Lê Hồng Bằng" userId="35528892-557d-40f9-ba9c-24c2e6106b80" providerId="ADAL" clId="{3603AE51-49F1-41EB-B0C4-A52F7473E9FB}" dt="2022-06-08T01:19:25.249" v="743" actId="1076"/>
          <ac:picMkLst>
            <pc:docMk/>
            <pc:sldMk cId="3123976867" sldId="323"/>
            <ac:picMk id="2725" creationId="{00000000-0000-0000-0000-000000000000}"/>
          </ac:picMkLst>
        </pc:picChg>
      </pc:sldChg>
      <pc:sldChg chg="addSp delSp modSp mod">
        <pc:chgData name="Lê Hồng Bằng" userId="35528892-557d-40f9-ba9c-24c2e6106b80" providerId="ADAL" clId="{3603AE51-49F1-41EB-B0C4-A52F7473E9FB}" dt="2022-06-08T01:51:13.785" v="820" actId="113"/>
        <pc:sldMkLst>
          <pc:docMk/>
          <pc:sldMk cId="3846756820" sldId="325"/>
        </pc:sldMkLst>
        <pc:spChg chg="add del mod">
          <ac:chgData name="Lê Hồng Bằng" userId="35528892-557d-40f9-ba9c-24c2e6106b80" providerId="ADAL" clId="{3603AE51-49F1-41EB-B0C4-A52F7473E9FB}" dt="2022-06-08T01:50:45.146" v="814" actId="478"/>
          <ac:spMkLst>
            <pc:docMk/>
            <pc:sldMk cId="3846756820" sldId="325"/>
            <ac:spMk id="9" creationId="{C8CAB697-4577-91E8-00B4-127E34D4F7EC}"/>
          </ac:spMkLst>
        </pc:spChg>
        <pc:spChg chg="add mod">
          <ac:chgData name="Lê Hồng Bằng" userId="35528892-557d-40f9-ba9c-24c2e6106b80" providerId="ADAL" clId="{3603AE51-49F1-41EB-B0C4-A52F7473E9FB}" dt="2022-06-08T01:51:13.785" v="820" actId="113"/>
          <ac:spMkLst>
            <pc:docMk/>
            <pc:sldMk cId="3846756820" sldId="325"/>
            <ac:spMk id="11" creationId="{458F40C7-9EDA-7E74-999C-7398F425E0B0}"/>
          </ac:spMkLst>
        </pc:spChg>
      </pc:sldChg>
      <pc:sldChg chg="del modNotesTx">
        <pc:chgData name="Lê Hồng Bằng" userId="35528892-557d-40f9-ba9c-24c2e6106b80" providerId="ADAL" clId="{3603AE51-49F1-41EB-B0C4-A52F7473E9FB}" dt="2022-06-08T03:15:57.745" v="1015" actId="47"/>
        <pc:sldMkLst>
          <pc:docMk/>
          <pc:sldMk cId="4252173280" sldId="326"/>
        </pc:sldMkLst>
      </pc:sldChg>
      <pc:sldChg chg="modNotesTx">
        <pc:chgData name="Lê Hồng Bằng" userId="35528892-557d-40f9-ba9c-24c2e6106b80" providerId="ADAL" clId="{3603AE51-49F1-41EB-B0C4-A52F7473E9FB}" dt="2022-06-08T03:28:09.609" v="1028" actId="20577"/>
        <pc:sldMkLst>
          <pc:docMk/>
          <pc:sldMk cId="1050036008" sldId="327"/>
        </pc:sldMkLst>
      </pc:sldChg>
      <pc:sldChg chg="del">
        <pc:chgData name="Lê Hồng Bằng" userId="35528892-557d-40f9-ba9c-24c2e6106b80" providerId="ADAL" clId="{3603AE51-49F1-41EB-B0C4-A52F7473E9FB}" dt="2022-06-08T02:22:15.306" v="998" actId="47"/>
        <pc:sldMkLst>
          <pc:docMk/>
          <pc:sldMk cId="1841731754" sldId="330"/>
        </pc:sldMkLst>
      </pc:sldChg>
      <pc:sldChg chg="del">
        <pc:chgData name="Lê Hồng Bằng" userId="35528892-557d-40f9-ba9c-24c2e6106b80" providerId="ADAL" clId="{3603AE51-49F1-41EB-B0C4-A52F7473E9FB}" dt="2022-06-08T02:22:20.480" v="999" actId="47"/>
        <pc:sldMkLst>
          <pc:docMk/>
          <pc:sldMk cId="3511140736" sldId="331"/>
        </pc:sldMkLst>
      </pc:sldChg>
      <pc:sldChg chg="delSp mod modNotesTx">
        <pc:chgData name="Lê Hồng Bằng" userId="35528892-557d-40f9-ba9c-24c2e6106b80" providerId="ADAL" clId="{3603AE51-49F1-41EB-B0C4-A52F7473E9FB}" dt="2022-06-08T03:18:40.282" v="1017" actId="478"/>
        <pc:sldMkLst>
          <pc:docMk/>
          <pc:sldMk cId="1423368433" sldId="333"/>
        </pc:sldMkLst>
        <pc:spChg chg="del">
          <ac:chgData name="Lê Hồng Bằng" userId="35528892-557d-40f9-ba9c-24c2e6106b80" providerId="ADAL" clId="{3603AE51-49F1-41EB-B0C4-A52F7473E9FB}" dt="2022-06-08T03:18:40.282" v="1017" actId="478"/>
          <ac:spMkLst>
            <pc:docMk/>
            <pc:sldMk cId="1423368433" sldId="333"/>
            <ac:spMk id="2469" creationId="{00000000-0000-0000-0000-000000000000}"/>
          </ac:spMkLst>
        </pc:spChg>
        <pc:spChg chg="del">
          <ac:chgData name="Lê Hồng Bằng" userId="35528892-557d-40f9-ba9c-24c2e6106b80" providerId="ADAL" clId="{3603AE51-49F1-41EB-B0C4-A52F7473E9FB}" dt="2022-06-08T03:18:38.415" v="1016" actId="478"/>
          <ac:spMkLst>
            <pc:docMk/>
            <pc:sldMk cId="1423368433" sldId="333"/>
            <ac:spMk id="2471" creationId="{00000000-0000-0000-0000-000000000000}"/>
          </ac:spMkLst>
        </pc:spChg>
        <pc:spChg chg="del">
          <ac:chgData name="Lê Hồng Bằng" userId="35528892-557d-40f9-ba9c-24c2e6106b80" providerId="ADAL" clId="{3603AE51-49F1-41EB-B0C4-A52F7473E9FB}" dt="2022-06-08T02:37:02.689" v="1007" actId="478"/>
          <ac:spMkLst>
            <pc:docMk/>
            <pc:sldMk cId="1423368433" sldId="333"/>
            <ac:spMk id="2473" creationId="{00000000-0000-0000-0000-000000000000}"/>
          </ac:spMkLst>
        </pc:spChg>
        <pc:spChg chg="del">
          <ac:chgData name="Lê Hồng Bằng" userId="35528892-557d-40f9-ba9c-24c2e6106b80" providerId="ADAL" clId="{3603AE51-49F1-41EB-B0C4-A52F7473E9FB}" dt="2022-06-08T02:37:04.957" v="1008" actId="478"/>
          <ac:spMkLst>
            <pc:docMk/>
            <pc:sldMk cId="1423368433" sldId="333"/>
            <ac:spMk id="2475" creationId="{00000000-0000-0000-0000-000000000000}"/>
          </ac:spMkLst>
        </pc:spChg>
      </pc:sldChg>
    </pc:docChg>
  </pc:docChgLst>
  <pc:docChgLst>
    <pc:chgData name="Lê Hồng Bằng" userId="S::19520396@ms.uit.edu.vn::35528892-557d-40f9-ba9c-24c2e6106b80" providerId="AD" clId="Web-{68786EC9-6CF5-ED49-B9DD-41D26115AB3D}"/>
    <pc:docChg chg="modSld">
      <pc:chgData name="Lê Hồng Bằng" userId="S::19520396@ms.uit.edu.vn::35528892-557d-40f9-ba9c-24c2e6106b80" providerId="AD" clId="Web-{68786EC9-6CF5-ED49-B9DD-41D26115AB3D}" dt="2022-06-06T02:28:49.755" v="11" actId="20577"/>
      <pc:docMkLst>
        <pc:docMk/>
      </pc:docMkLst>
      <pc:sldChg chg="modSp">
        <pc:chgData name="Lê Hồng Bằng" userId="S::19520396@ms.uit.edu.vn::35528892-557d-40f9-ba9c-24c2e6106b80" providerId="AD" clId="Web-{68786EC9-6CF5-ED49-B9DD-41D26115AB3D}" dt="2022-06-06T02:22:49.743" v="0" actId="20577"/>
        <pc:sldMkLst>
          <pc:docMk/>
          <pc:sldMk cId="0" sldId="256"/>
        </pc:sldMkLst>
        <pc:spChg chg="mod">
          <ac:chgData name="Lê Hồng Bằng" userId="S::19520396@ms.uit.edu.vn::35528892-557d-40f9-ba9c-24c2e6106b80" providerId="AD" clId="Web-{68786EC9-6CF5-ED49-B9DD-41D26115AB3D}" dt="2022-06-06T02:22:49.743" v="0" actId="20577"/>
          <ac:spMkLst>
            <pc:docMk/>
            <pc:sldMk cId="0" sldId="256"/>
            <ac:spMk id="2128" creationId="{00000000-0000-0000-0000-000000000000}"/>
          </ac:spMkLst>
        </pc:spChg>
      </pc:sldChg>
      <pc:sldChg chg="modSp">
        <pc:chgData name="Lê Hồng Bằng" userId="S::19520396@ms.uit.edu.vn::35528892-557d-40f9-ba9c-24c2e6106b80" providerId="AD" clId="Web-{68786EC9-6CF5-ED49-B9DD-41D26115AB3D}" dt="2022-06-06T02:28:49.755" v="11" actId="20577"/>
        <pc:sldMkLst>
          <pc:docMk/>
          <pc:sldMk cId="0" sldId="259"/>
        </pc:sldMkLst>
        <pc:spChg chg="mod">
          <ac:chgData name="Lê Hồng Bằng" userId="S::19520396@ms.uit.edu.vn::35528892-557d-40f9-ba9c-24c2e6106b80" providerId="AD" clId="Web-{68786EC9-6CF5-ED49-B9DD-41D26115AB3D}" dt="2022-06-06T02:28:49.755" v="11" actId="20577"/>
          <ac:spMkLst>
            <pc:docMk/>
            <pc:sldMk cId="0" sldId="259"/>
            <ac:spMk id="2170" creationId="{00000000-0000-0000-0000-000000000000}"/>
          </ac:spMkLst>
        </pc:spChg>
      </pc:sldChg>
    </pc:docChg>
  </pc:docChgLst>
  <pc:docChgLst>
    <pc:chgData name="Nguyễn Ngọc Quỳnh Giang" userId="faf7a752-504f-44f1-830f-b6980fcf1d95" providerId="ADAL" clId="{012B31C4-6E02-49D3-8EEB-D0FD606BB314}"/>
    <pc:docChg chg="undo custSel addSld modSld">
      <pc:chgData name="Nguyễn Ngọc Quỳnh Giang" userId="faf7a752-504f-44f1-830f-b6980fcf1d95" providerId="ADAL" clId="{012B31C4-6E02-49D3-8EEB-D0FD606BB314}" dt="2022-06-08T03:18:04.031" v="3020" actId="20577"/>
      <pc:docMkLst>
        <pc:docMk/>
      </pc:docMkLst>
      <pc:sldChg chg="modSp mod">
        <pc:chgData name="Nguyễn Ngọc Quỳnh Giang" userId="faf7a752-504f-44f1-830f-b6980fcf1d95" providerId="ADAL" clId="{012B31C4-6E02-49D3-8EEB-D0FD606BB314}" dt="2022-06-07T17:56:03.966" v="1" actId="1076"/>
        <pc:sldMkLst>
          <pc:docMk/>
          <pc:sldMk cId="0" sldId="259"/>
        </pc:sldMkLst>
        <pc:picChg chg="mod">
          <ac:chgData name="Nguyễn Ngọc Quỳnh Giang" userId="faf7a752-504f-44f1-830f-b6980fcf1d95" providerId="ADAL" clId="{012B31C4-6E02-49D3-8EEB-D0FD606BB314}" dt="2022-06-07T17:56:03.966" v="1" actId="1076"/>
          <ac:picMkLst>
            <pc:docMk/>
            <pc:sldMk cId="0" sldId="259"/>
            <ac:picMk id="3" creationId="{4145807A-A6AB-AFBC-351A-AC93884153EE}"/>
          </ac:picMkLst>
        </pc:picChg>
      </pc:sldChg>
      <pc:sldChg chg="modSp mod">
        <pc:chgData name="Nguyễn Ngọc Quỳnh Giang" userId="faf7a752-504f-44f1-830f-b6980fcf1d95" providerId="ADAL" clId="{012B31C4-6E02-49D3-8EEB-D0FD606BB314}" dt="2022-06-08T03:18:04.031" v="3020" actId="20577"/>
        <pc:sldMkLst>
          <pc:docMk/>
          <pc:sldMk cId="0" sldId="274"/>
        </pc:sldMkLst>
        <pc:graphicFrameChg chg="modGraphic">
          <ac:chgData name="Nguyễn Ngọc Quỳnh Giang" userId="faf7a752-504f-44f1-830f-b6980fcf1d95" providerId="ADAL" clId="{012B31C4-6E02-49D3-8EEB-D0FD606BB314}" dt="2022-06-08T03:18:04.031" v="3020" actId="20577"/>
          <ac:graphicFrameMkLst>
            <pc:docMk/>
            <pc:sldMk cId="0" sldId="274"/>
            <ac:graphicFrameMk id="2" creationId="{00000000-0000-0000-0000-000000000000}"/>
          </ac:graphicFrameMkLst>
        </pc:graphicFrameChg>
      </pc:sldChg>
      <pc:sldChg chg="addSp delSp modSp mod">
        <pc:chgData name="Nguyễn Ngọc Quỳnh Giang" userId="faf7a752-504f-44f1-830f-b6980fcf1d95" providerId="ADAL" clId="{012B31C4-6E02-49D3-8EEB-D0FD606BB314}" dt="2022-06-07T19:07:25.028" v="1948" actId="1076"/>
        <pc:sldMkLst>
          <pc:docMk/>
          <pc:sldMk cId="29831088" sldId="317"/>
        </pc:sldMkLst>
        <pc:spChg chg="add mod">
          <ac:chgData name="Nguyễn Ngọc Quỳnh Giang" userId="faf7a752-504f-44f1-830f-b6980fcf1d95" providerId="ADAL" clId="{012B31C4-6E02-49D3-8EEB-D0FD606BB314}" dt="2022-06-07T19:07:25.028" v="1948" actId="1076"/>
          <ac:spMkLst>
            <pc:docMk/>
            <pc:sldMk cId="29831088" sldId="317"/>
            <ac:spMk id="7" creationId="{9C3A72CE-8AEF-F763-D0A4-8218BAB5AD91}"/>
          </ac:spMkLst>
        </pc:spChg>
        <pc:picChg chg="add mod">
          <ac:chgData name="Nguyễn Ngọc Quỳnh Giang" userId="faf7a752-504f-44f1-830f-b6980fcf1d95" providerId="ADAL" clId="{012B31C4-6E02-49D3-8EEB-D0FD606BB314}" dt="2022-06-07T19:06:21.600" v="1930" actId="14100"/>
          <ac:picMkLst>
            <pc:docMk/>
            <pc:sldMk cId="29831088" sldId="317"/>
            <ac:picMk id="4" creationId="{1AAF91B6-0B77-4027-F5D8-FA18B10C322A}"/>
          </ac:picMkLst>
        </pc:picChg>
        <pc:picChg chg="add del">
          <ac:chgData name="Nguyễn Ngọc Quỳnh Giang" userId="faf7a752-504f-44f1-830f-b6980fcf1d95" providerId="ADAL" clId="{012B31C4-6E02-49D3-8EEB-D0FD606BB314}" dt="2022-06-07T19:06:33.008" v="1932" actId="22"/>
          <ac:picMkLst>
            <pc:docMk/>
            <pc:sldMk cId="29831088" sldId="317"/>
            <ac:picMk id="6" creationId="{6643067B-9573-76CB-3438-ED0D98CFE632}"/>
          </ac:picMkLst>
        </pc:picChg>
      </pc:sldChg>
      <pc:sldChg chg="modSp mod">
        <pc:chgData name="Nguyễn Ngọc Quỳnh Giang" userId="faf7a752-504f-44f1-830f-b6980fcf1d95" providerId="ADAL" clId="{012B31C4-6E02-49D3-8EEB-D0FD606BB314}" dt="2022-06-07T18:33:11.297" v="1923" actId="20577"/>
        <pc:sldMkLst>
          <pc:docMk/>
          <pc:sldMk cId="4004417922" sldId="320"/>
        </pc:sldMkLst>
        <pc:spChg chg="mod">
          <ac:chgData name="Nguyễn Ngọc Quỳnh Giang" userId="faf7a752-504f-44f1-830f-b6980fcf1d95" providerId="ADAL" clId="{012B31C4-6E02-49D3-8EEB-D0FD606BB314}" dt="2022-06-07T18:33:11.297" v="1923" actId="20577"/>
          <ac:spMkLst>
            <pc:docMk/>
            <pc:sldMk cId="4004417922" sldId="320"/>
            <ac:spMk id="3" creationId="{8AB94C40-15DF-98FC-0565-959AE9AF03F6}"/>
          </ac:spMkLst>
        </pc:spChg>
      </pc:sldChg>
      <pc:sldChg chg="modSp add mod">
        <pc:chgData name="Nguyễn Ngọc Quỳnh Giang" userId="faf7a752-504f-44f1-830f-b6980fcf1d95" providerId="ADAL" clId="{012B31C4-6E02-49D3-8EEB-D0FD606BB314}" dt="2022-06-07T19:10:49.099" v="2306" actId="20577"/>
        <pc:sldMkLst>
          <pc:docMk/>
          <pc:sldMk cId="1841731754" sldId="330"/>
        </pc:sldMkLst>
        <pc:spChg chg="mod">
          <ac:chgData name="Nguyễn Ngọc Quỳnh Giang" userId="faf7a752-504f-44f1-830f-b6980fcf1d95" providerId="ADAL" clId="{012B31C4-6E02-49D3-8EEB-D0FD606BB314}" dt="2022-06-07T19:09:36.756" v="1983" actId="20577"/>
          <ac:spMkLst>
            <pc:docMk/>
            <pc:sldMk cId="1841731754" sldId="330"/>
            <ac:spMk id="2722" creationId="{00000000-0000-0000-0000-000000000000}"/>
          </ac:spMkLst>
        </pc:spChg>
        <pc:spChg chg="mod">
          <ac:chgData name="Nguyễn Ngọc Quỳnh Giang" userId="faf7a752-504f-44f1-830f-b6980fcf1d95" providerId="ADAL" clId="{012B31C4-6E02-49D3-8EEB-D0FD606BB314}" dt="2022-06-07T19:09:40.837" v="1991" actId="20577"/>
          <ac:spMkLst>
            <pc:docMk/>
            <pc:sldMk cId="1841731754" sldId="330"/>
            <ac:spMk id="2729" creationId="{00000000-0000-0000-0000-000000000000}"/>
          </ac:spMkLst>
        </pc:spChg>
        <pc:spChg chg="mod">
          <ac:chgData name="Nguyễn Ngọc Quỳnh Giang" userId="faf7a752-504f-44f1-830f-b6980fcf1d95" providerId="ADAL" clId="{012B31C4-6E02-49D3-8EEB-D0FD606BB314}" dt="2022-06-07T19:10:11.222" v="2143" actId="20577"/>
          <ac:spMkLst>
            <pc:docMk/>
            <pc:sldMk cId="1841731754" sldId="330"/>
            <ac:spMk id="2730" creationId="{00000000-0000-0000-0000-000000000000}"/>
          </ac:spMkLst>
        </pc:spChg>
        <pc:spChg chg="mod">
          <ac:chgData name="Nguyễn Ngọc Quỳnh Giang" userId="faf7a752-504f-44f1-830f-b6980fcf1d95" providerId="ADAL" clId="{012B31C4-6E02-49D3-8EEB-D0FD606BB314}" dt="2022-06-07T19:10:22.261" v="2186" actId="20577"/>
          <ac:spMkLst>
            <pc:docMk/>
            <pc:sldMk cId="1841731754" sldId="330"/>
            <ac:spMk id="2731" creationId="{00000000-0000-0000-0000-000000000000}"/>
          </ac:spMkLst>
        </pc:spChg>
        <pc:spChg chg="mod">
          <ac:chgData name="Nguyễn Ngọc Quỳnh Giang" userId="faf7a752-504f-44f1-830f-b6980fcf1d95" providerId="ADAL" clId="{012B31C4-6E02-49D3-8EEB-D0FD606BB314}" dt="2022-06-07T19:10:25.512" v="2187" actId="20577"/>
          <ac:spMkLst>
            <pc:docMk/>
            <pc:sldMk cId="1841731754" sldId="330"/>
            <ac:spMk id="2732" creationId="{00000000-0000-0000-0000-000000000000}"/>
          </ac:spMkLst>
        </pc:spChg>
        <pc:spChg chg="mod">
          <ac:chgData name="Nguyễn Ngọc Quỳnh Giang" userId="faf7a752-504f-44f1-830f-b6980fcf1d95" providerId="ADAL" clId="{012B31C4-6E02-49D3-8EEB-D0FD606BB314}" dt="2022-06-07T19:10:34.689" v="2246" actId="20577"/>
          <ac:spMkLst>
            <pc:docMk/>
            <pc:sldMk cId="1841731754" sldId="330"/>
            <ac:spMk id="2733" creationId="{00000000-0000-0000-0000-000000000000}"/>
          </ac:spMkLst>
        </pc:spChg>
        <pc:spChg chg="mod">
          <ac:chgData name="Nguyễn Ngọc Quỳnh Giang" userId="faf7a752-504f-44f1-830f-b6980fcf1d95" providerId="ADAL" clId="{012B31C4-6E02-49D3-8EEB-D0FD606BB314}" dt="2022-06-07T19:10:39.383" v="2247" actId="20577"/>
          <ac:spMkLst>
            <pc:docMk/>
            <pc:sldMk cId="1841731754" sldId="330"/>
            <ac:spMk id="2734" creationId="{00000000-0000-0000-0000-000000000000}"/>
          </ac:spMkLst>
        </pc:spChg>
        <pc:spChg chg="mod">
          <ac:chgData name="Nguyễn Ngọc Quỳnh Giang" userId="faf7a752-504f-44f1-830f-b6980fcf1d95" providerId="ADAL" clId="{012B31C4-6E02-49D3-8EEB-D0FD606BB314}" dt="2022-06-07T19:10:49.099" v="2306" actId="20577"/>
          <ac:spMkLst>
            <pc:docMk/>
            <pc:sldMk cId="1841731754" sldId="330"/>
            <ac:spMk id="2735" creationId="{00000000-0000-0000-0000-000000000000}"/>
          </ac:spMkLst>
        </pc:spChg>
        <pc:spChg chg="mod">
          <ac:chgData name="Nguyễn Ngọc Quỳnh Giang" userId="faf7a752-504f-44f1-830f-b6980fcf1d95" providerId="ADAL" clId="{012B31C4-6E02-49D3-8EEB-D0FD606BB314}" dt="2022-06-07T19:09:47.912" v="2029" actId="20577"/>
          <ac:spMkLst>
            <pc:docMk/>
            <pc:sldMk cId="1841731754" sldId="330"/>
            <ac:spMk id="2736" creationId="{00000000-0000-0000-0000-000000000000}"/>
          </ac:spMkLst>
        </pc:spChg>
        <pc:spChg chg="mod">
          <ac:chgData name="Nguyễn Ngọc Quỳnh Giang" userId="faf7a752-504f-44f1-830f-b6980fcf1d95" providerId="ADAL" clId="{012B31C4-6E02-49D3-8EEB-D0FD606BB314}" dt="2022-06-07T19:09:49.719" v="2030" actId="20577"/>
          <ac:spMkLst>
            <pc:docMk/>
            <pc:sldMk cId="1841731754" sldId="330"/>
            <ac:spMk id="2737" creationId="{00000000-0000-0000-0000-000000000000}"/>
          </ac:spMkLst>
        </pc:spChg>
        <pc:spChg chg="mod">
          <ac:chgData name="Nguyễn Ngọc Quỳnh Giang" userId="faf7a752-504f-44f1-830f-b6980fcf1d95" providerId="ADAL" clId="{012B31C4-6E02-49D3-8EEB-D0FD606BB314}" dt="2022-06-07T19:09:58.208" v="2081" actId="20577"/>
          <ac:spMkLst>
            <pc:docMk/>
            <pc:sldMk cId="1841731754" sldId="330"/>
            <ac:spMk id="2738" creationId="{00000000-0000-0000-0000-000000000000}"/>
          </ac:spMkLst>
        </pc:spChg>
        <pc:spChg chg="mod">
          <ac:chgData name="Nguyễn Ngọc Quỳnh Giang" userId="faf7a752-504f-44f1-830f-b6980fcf1d95" providerId="ADAL" clId="{012B31C4-6E02-49D3-8EEB-D0FD606BB314}" dt="2022-06-07T19:10:00.264" v="2082" actId="20577"/>
          <ac:spMkLst>
            <pc:docMk/>
            <pc:sldMk cId="1841731754" sldId="330"/>
            <ac:spMk id="2739" creationId="{00000000-0000-0000-0000-000000000000}"/>
          </ac:spMkLst>
        </pc:spChg>
        <pc:spChg chg="mod">
          <ac:chgData name="Nguyễn Ngọc Quỳnh Giang" userId="faf7a752-504f-44f1-830f-b6980fcf1d95" providerId="ADAL" clId="{012B31C4-6E02-49D3-8EEB-D0FD606BB314}" dt="2022-06-07T19:10:09.117" v="2142" actId="20577"/>
          <ac:spMkLst>
            <pc:docMk/>
            <pc:sldMk cId="1841731754" sldId="330"/>
            <ac:spMk id="2740" creationId="{00000000-0000-0000-0000-000000000000}"/>
          </ac:spMkLst>
        </pc:spChg>
      </pc:sldChg>
      <pc:sldChg chg="addSp delSp modSp add mod">
        <pc:chgData name="Nguyễn Ngọc Quỳnh Giang" userId="faf7a752-504f-44f1-830f-b6980fcf1d95" providerId="ADAL" clId="{012B31C4-6E02-49D3-8EEB-D0FD606BB314}" dt="2022-06-07T19:15:14.649" v="3017" actId="1076"/>
        <pc:sldMkLst>
          <pc:docMk/>
          <pc:sldMk cId="3511140736" sldId="331"/>
        </pc:sldMkLst>
        <pc:spChg chg="add mod">
          <ac:chgData name="Nguyễn Ngọc Quỳnh Giang" userId="faf7a752-504f-44f1-830f-b6980fcf1d95" providerId="ADAL" clId="{012B31C4-6E02-49D3-8EEB-D0FD606BB314}" dt="2022-06-07T19:13:28.179" v="2626" actId="571"/>
          <ac:spMkLst>
            <pc:docMk/>
            <pc:sldMk cId="3511140736" sldId="331"/>
            <ac:spMk id="19" creationId="{C0CA45BD-94AE-6425-C0CD-840AA7876927}"/>
          </ac:spMkLst>
        </pc:spChg>
        <pc:spChg chg="mod">
          <ac:chgData name="Nguyễn Ngọc Quỳnh Giang" userId="faf7a752-504f-44f1-830f-b6980fcf1d95" providerId="ADAL" clId="{012B31C4-6E02-49D3-8EEB-D0FD606BB314}" dt="2022-06-07T19:12:02.343" v="2362" actId="20577"/>
          <ac:spMkLst>
            <pc:docMk/>
            <pc:sldMk cId="3511140736" sldId="331"/>
            <ac:spMk id="2578" creationId="{00000000-0000-0000-0000-000000000000}"/>
          </ac:spMkLst>
        </pc:spChg>
        <pc:spChg chg="mod">
          <ac:chgData name="Nguyễn Ngọc Quỳnh Giang" userId="faf7a752-504f-44f1-830f-b6980fcf1d95" providerId="ADAL" clId="{012B31C4-6E02-49D3-8EEB-D0FD606BB314}" dt="2022-06-07T19:12:29.881" v="2401" actId="20577"/>
          <ac:spMkLst>
            <pc:docMk/>
            <pc:sldMk cId="3511140736" sldId="331"/>
            <ac:spMk id="2584" creationId="{00000000-0000-0000-0000-000000000000}"/>
          </ac:spMkLst>
        </pc:spChg>
        <pc:spChg chg="mod">
          <ac:chgData name="Nguyễn Ngọc Quỳnh Giang" userId="faf7a752-504f-44f1-830f-b6980fcf1d95" providerId="ADAL" clId="{012B31C4-6E02-49D3-8EEB-D0FD606BB314}" dt="2022-06-07T19:12:57.409" v="2492" actId="20577"/>
          <ac:spMkLst>
            <pc:docMk/>
            <pc:sldMk cId="3511140736" sldId="331"/>
            <ac:spMk id="2585" creationId="{00000000-0000-0000-0000-000000000000}"/>
          </ac:spMkLst>
        </pc:spChg>
        <pc:spChg chg="mod">
          <ac:chgData name="Nguyễn Ngọc Quỳnh Giang" userId="faf7a752-504f-44f1-830f-b6980fcf1d95" providerId="ADAL" clId="{012B31C4-6E02-49D3-8EEB-D0FD606BB314}" dt="2022-06-07T19:12:39.202" v="2422" actId="20577"/>
          <ac:spMkLst>
            <pc:docMk/>
            <pc:sldMk cId="3511140736" sldId="331"/>
            <ac:spMk id="2586" creationId="{00000000-0000-0000-0000-000000000000}"/>
          </ac:spMkLst>
        </pc:spChg>
        <pc:spChg chg="mod">
          <ac:chgData name="Nguyễn Ngọc Quỳnh Giang" userId="faf7a752-504f-44f1-830f-b6980fcf1d95" providerId="ADAL" clId="{012B31C4-6E02-49D3-8EEB-D0FD606BB314}" dt="2022-06-07T19:13:21.415" v="2624" actId="20577"/>
          <ac:spMkLst>
            <pc:docMk/>
            <pc:sldMk cId="3511140736" sldId="331"/>
            <ac:spMk id="2587" creationId="{00000000-0000-0000-0000-000000000000}"/>
          </ac:spMkLst>
        </pc:spChg>
        <pc:spChg chg="del">
          <ac:chgData name="Nguyễn Ngọc Quỳnh Giang" userId="faf7a752-504f-44f1-830f-b6980fcf1d95" providerId="ADAL" clId="{012B31C4-6E02-49D3-8EEB-D0FD606BB314}" dt="2022-06-07T19:13:35.190" v="2629" actId="478"/>
          <ac:spMkLst>
            <pc:docMk/>
            <pc:sldMk cId="3511140736" sldId="331"/>
            <ac:spMk id="2588" creationId="{00000000-0000-0000-0000-000000000000}"/>
          </ac:spMkLst>
        </pc:spChg>
        <pc:spChg chg="mod">
          <ac:chgData name="Nguyễn Ngọc Quỳnh Giang" userId="faf7a752-504f-44f1-830f-b6980fcf1d95" providerId="ADAL" clId="{012B31C4-6E02-49D3-8EEB-D0FD606BB314}" dt="2022-06-07T19:15:06.297" v="3012" actId="1076"/>
          <ac:spMkLst>
            <pc:docMk/>
            <pc:sldMk cId="3511140736" sldId="331"/>
            <ac:spMk id="2589" creationId="{00000000-0000-0000-0000-000000000000}"/>
          </ac:spMkLst>
        </pc:spChg>
        <pc:spChg chg="del">
          <ac:chgData name="Nguyễn Ngọc Quỳnh Giang" userId="faf7a752-504f-44f1-830f-b6980fcf1d95" providerId="ADAL" clId="{012B31C4-6E02-49D3-8EEB-D0FD606BB314}" dt="2022-06-07T19:13:31.045" v="2627" actId="478"/>
          <ac:spMkLst>
            <pc:docMk/>
            <pc:sldMk cId="3511140736" sldId="331"/>
            <ac:spMk id="2590" creationId="{00000000-0000-0000-0000-000000000000}"/>
          </ac:spMkLst>
        </pc:spChg>
        <pc:spChg chg="mod">
          <ac:chgData name="Nguyễn Ngọc Quỳnh Giang" userId="faf7a752-504f-44f1-830f-b6980fcf1d95" providerId="ADAL" clId="{012B31C4-6E02-49D3-8EEB-D0FD606BB314}" dt="2022-06-07T19:15:14.649" v="3017" actId="1076"/>
          <ac:spMkLst>
            <pc:docMk/>
            <pc:sldMk cId="3511140736" sldId="331"/>
            <ac:spMk id="2591" creationId="{00000000-0000-0000-0000-000000000000}"/>
          </ac:spMkLst>
        </pc:spChg>
        <pc:spChg chg="mod">
          <ac:chgData name="Nguyễn Ngọc Quỳnh Giang" userId="faf7a752-504f-44f1-830f-b6980fcf1d95" providerId="ADAL" clId="{012B31C4-6E02-49D3-8EEB-D0FD606BB314}" dt="2022-06-07T19:12:12.886" v="2374" actId="20577"/>
          <ac:spMkLst>
            <pc:docMk/>
            <pc:sldMk cId="3511140736" sldId="331"/>
            <ac:spMk id="2592" creationId="{00000000-0000-0000-0000-000000000000}"/>
          </ac:spMkLst>
        </pc:spChg>
        <pc:spChg chg="del">
          <ac:chgData name="Nguyễn Ngọc Quỳnh Giang" userId="faf7a752-504f-44f1-830f-b6980fcf1d95" providerId="ADAL" clId="{012B31C4-6E02-49D3-8EEB-D0FD606BB314}" dt="2022-06-07T19:12:18.249" v="2375" actId="478"/>
          <ac:spMkLst>
            <pc:docMk/>
            <pc:sldMk cId="3511140736" sldId="331"/>
            <ac:spMk id="2593" creationId="{00000000-0000-0000-0000-000000000000}"/>
          </ac:spMkLst>
        </pc:spChg>
        <pc:picChg chg="del">
          <ac:chgData name="Nguyễn Ngọc Quỳnh Giang" userId="faf7a752-504f-44f1-830f-b6980fcf1d95" providerId="ADAL" clId="{012B31C4-6E02-49D3-8EEB-D0FD606BB314}" dt="2022-06-07T19:13:35.881" v="2630" actId="478"/>
          <ac:picMkLst>
            <pc:docMk/>
            <pc:sldMk cId="3511140736" sldId="331"/>
            <ac:picMk id="2580" creationId="{00000000-0000-0000-0000-000000000000}"/>
          </ac:picMkLst>
        </pc:picChg>
        <pc:picChg chg="del">
          <ac:chgData name="Nguyễn Ngọc Quỳnh Giang" userId="faf7a752-504f-44f1-830f-b6980fcf1d95" providerId="ADAL" clId="{012B31C4-6E02-49D3-8EEB-D0FD606BB314}" dt="2022-06-07T19:13:32.395" v="2628" actId="478"/>
          <ac:picMkLst>
            <pc:docMk/>
            <pc:sldMk cId="3511140736" sldId="331"/>
            <ac:picMk id="2581" creationId="{00000000-0000-0000-0000-000000000000}"/>
          </ac:picMkLst>
        </pc:picChg>
      </pc:sldChg>
    </pc:docChg>
  </pc:docChgLst>
  <pc:docChgLst>
    <pc:chgData name="Ngân Lâm Thanh" userId="6be8092c-0ad2-456a-bd70-44d03edc6d67" providerId="ADAL" clId="{5C9F5B32-988A-43A8-947D-4F1A03F38536}"/>
    <pc:docChg chg="modSld">
      <pc:chgData name="Ngân Lâm Thanh" userId="6be8092c-0ad2-456a-bd70-44d03edc6d67" providerId="ADAL" clId="{5C9F5B32-988A-43A8-947D-4F1A03F38536}" dt="2022-07-24T05:40:07.393" v="0" actId="20577"/>
      <pc:docMkLst>
        <pc:docMk/>
      </pc:docMkLst>
      <pc:sldChg chg="modSp mod">
        <pc:chgData name="Ngân Lâm Thanh" userId="6be8092c-0ad2-456a-bd70-44d03edc6d67" providerId="ADAL" clId="{5C9F5B32-988A-43A8-947D-4F1A03F38536}" dt="2022-07-24T05:40:07.393" v="0" actId="20577"/>
        <pc:sldMkLst>
          <pc:docMk/>
          <pc:sldMk cId="2615417368" sldId="334"/>
        </pc:sldMkLst>
        <pc:spChg chg="mod">
          <ac:chgData name="Ngân Lâm Thanh" userId="6be8092c-0ad2-456a-bd70-44d03edc6d67" providerId="ADAL" clId="{5C9F5B32-988A-43A8-947D-4F1A03F38536}" dt="2022-07-24T05:40:07.393" v="0" actId="20577"/>
          <ac:spMkLst>
            <pc:docMk/>
            <pc:sldMk cId="2615417368" sldId="334"/>
            <ac:spMk id="38" creationId="{6369439B-C583-C658-8957-AD2F2E47900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Times New Roman" panose="02020603050405020304" pitchFamily="18" charset="0"/>
              <a:buChar char="-"/>
            </a:pPr>
            <a:r>
              <a:rPr lang="en-US" sz="1300">
                <a:effectLst/>
                <a:latin typeface="Times New Roman" panose="02020603050405020304" pitchFamily="18" charset="0"/>
                <a:ea typeface="Calibri" panose="020F0502020204030204" pitchFamily="34" charset="0"/>
                <a:cs typeface="Arial" panose="020B0604020202020204" pitchFamily="34" charset="0"/>
              </a:rPr>
              <a:t>Direction: </a:t>
            </a:r>
            <a:r>
              <a:rPr lang="en-US" sz="1300" err="1">
                <a:effectLst/>
                <a:latin typeface="Times New Roman" panose="02020603050405020304" pitchFamily="18" charset="0"/>
                <a:ea typeface="Calibri" panose="020F0502020204030204" pitchFamily="34" charset="0"/>
                <a:cs typeface="Arial" panose="020B0604020202020204" pitchFamily="34" charset="0"/>
              </a:rPr>
              <a:t>lập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kế</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hoạch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định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hướng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đề</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cập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đến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một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câu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hỏi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hoặc</a:t>
            </a:r>
            <a:r>
              <a:rPr lang="en-US" sz="1300">
                <a:effectLst/>
                <a:latin typeface="Times New Roman" panose="02020603050405020304" pitchFamily="18" charset="0"/>
                <a:ea typeface="Calibri" panose="020F0502020204030204" pitchFamily="34" charset="0"/>
                <a:cs typeface="Arial" panose="020B0604020202020204" pitchFamily="34" charset="0"/>
              </a:rPr>
              <a:t> 1 </a:t>
            </a:r>
            <a:r>
              <a:rPr lang="en-US" sz="1300" err="1">
                <a:effectLst/>
                <a:latin typeface="Times New Roman" panose="02020603050405020304" pitchFamily="18" charset="0"/>
                <a:ea typeface="Calibri" panose="020F0502020204030204" pitchFamily="34" charset="0"/>
                <a:cs typeface="Arial" panose="020B0604020202020204" pitchFamily="34" charset="0"/>
              </a:rPr>
              <a:t>số</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câu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hỏi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cần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trả</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lời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cần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xác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định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càng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cụ</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thể</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càng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tốt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một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số</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tổ</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chức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có</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thể</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thập</a:t>
            </a:r>
            <a:r>
              <a:rPr lang="en-US" sz="1300">
                <a:effectLst/>
                <a:latin typeface="Times New Roman" panose="02020603050405020304" pitchFamily="18" charset="0"/>
                <a:ea typeface="Calibri" panose="020F0502020204030204" pitchFamily="34" charset="0"/>
                <a:cs typeface="Arial" panose="020B0604020202020204" pitchFamily="34" charset="0"/>
              </a:rPr>
              <a:t> OSINT </a:t>
            </a:r>
            <a:r>
              <a:rPr lang="en-US" sz="1300" err="1">
                <a:effectLst/>
                <a:latin typeface="Times New Roman" panose="02020603050405020304" pitchFamily="18" charset="0"/>
                <a:ea typeface="Calibri" panose="020F0502020204030204" pitchFamily="34" charset="0"/>
                <a:cs typeface="Arial" panose="020B0604020202020204" pitchFamily="34" charset="0"/>
              </a:rPr>
              <a:t>trên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địa</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chỉ</a:t>
            </a:r>
            <a:r>
              <a:rPr lang="en-US" sz="1300">
                <a:effectLst/>
                <a:latin typeface="Times New Roman" panose="02020603050405020304" pitchFamily="18" charset="0"/>
                <a:ea typeface="Calibri" panose="020F0502020204030204" pitchFamily="34" charset="0"/>
                <a:cs typeface="Arial" panose="020B0604020202020204" pitchFamily="34" charset="0"/>
              </a:rPr>
              <a:t> email </a:t>
            </a:r>
            <a:r>
              <a:rPr lang="en-US" sz="1300" err="1">
                <a:effectLst/>
                <a:latin typeface="Times New Roman" panose="02020603050405020304" pitchFamily="18" charset="0"/>
                <a:ea typeface="Calibri" panose="020F0502020204030204" pitchFamily="34" charset="0"/>
                <a:cs typeface="Arial" panose="020B0604020202020204" pitchFamily="34" charset="0"/>
              </a:rPr>
              <a:t>của</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riêng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họ</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300">
                <a:effectLst/>
                <a:latin typeface="Times New Roman" panose="02020603050405020304" pitchFamily="18" charset="0"/>
                <a:ea typeface="Calibri" panose="020F0502020204030204" pitchFamily="34" charset="0"/>
                <a:cs typeface="Arial" panose="020B0604020202020204" pitchFamily="34" charset="0"/>
              </a:rPr>
              <a:t>Collection: </a:t>
            </a:r>
            <a:r>
              <a:rPr lang="en-US" sz="1300" err="1">
                <a:effectLst/>
                <a:latin typeface="Times New Roman" panose="02020603050405020304" pitchFamily="18" charset="0"/>
                <a:ea typeface="Calibri" panose="020F0502020204030204" pitchFamily="34" charset="0"/>
                <a:cs typeface="Arial" panose="020B0604020202020204" pitchFamily="34" charset="0"/>
              </a:rPr>
              <a:t>quá</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trình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thập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tất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cả</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dữ</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liệu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cần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thiết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để</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trả</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lời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câu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hỏi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được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đặt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ra.</a:t>
            </a:r>
            <a:r>
              <a:rPr lang="en-US" sz="1300">
                <a:effectLst/>
                <a:latin typeface="Times New Roman" panose="02020603050405020304" pitchFamily="18" charset="0"/>
                <a:ea typeface="Calibri" panose="020F0502020204030204" pitchFamily="34" charset="0"/>
                <a:cs typeface="Arial" panose="020B0604020202020204" pitchFamily="34" charset="0"/>
              </a:rPr>
              <a:t> Collection </a:t>
            </a:r>
            <a:r>
              <a:rPr lang="en-US" sz="1300" err="1">
                <a:effectLst/>
                <a:latin typeface="Times New Roman" panose="02020603050405020304" pitchFamily="18" charset="0"/>
                <a:ea typeface="Calibri" panose="020F0502020204030204" pitchFamily="34" charset="0"/>
                <a:cs typeface="Arial" panose="020B0604020202020204" pitchFamily="34" charset="0"/>
              </a:rPr>
              <a:t>được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thập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từ</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nhiều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nguồn</a:t>
            </a:r>
            <a:r>
              <a:rPr lang="en-US" sz="1300">
                <a:effectLst/>
                <a:latin typeface="Times New Roman" panose="02020603050405020304" pitchFamily="18" charset="0"/>
                <a:ea typeface="Calibri" panose="020F0502020204030204" pitchFamily="34" charset="0"/>
                <a:cs typeface="Arial" panose="020B0604020202020204" pitchFamily="34" charset="0"/>
              </a:rPr>
              <a:t> (open source, internal source, private source, commercial source, etc.). </a:t>
            </a:r>
            <a:r>
              <a:rPr lang="vi-VN" sz="1300">
                <a:effectLst/>
                <a:latin typeface="Times New Roman" panose="02020603050405020304" pitchFamily="18" charset="0"/>
                <a:ea typeface="Calibri" panose="020F0502020204030204" pitchFamily="34" charset="0"/>
                <a:cs typeface="Arial" panose="020B0604020202020204" pitchFamily="34" charset="0"/>
              </a:rPr>
              <a:t>Tìm địa chỉ email trong pastes, trang web DarkWeb, cơ sở dữ liệu vi phạm dữ liệu hoặc sử dụng các công cụ như IntelligenceX</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300">
                <a:effectLst/>
                <a:latin typeface="Times New Roman" panose="02020603050405020304" pitchFamily="18" charset="0"/>
                <a:ea typeface="Calibri" panose="020F0502020204030204" pitchFamily="34" charset="0"/>
                <a:cs typeface="Arial" panose="020B0604020202020204" pitchFamily="34" charset="0"/>
              </a:rPr>
              <a:t>Processing: </a:t>
            </a:r>
            <a:r>
              <a:rPr lang="en-US" sz="1300" err="1">
                <a:effectLst/>
                <a:latin typeface="Times New Roman" panose="02020603050405020304" pitchFamily="18" charset="0"/>
                <a:ea typeface="Calibri" panose="020F0502020204030204" pitchFamily="34" charset="0"/>
                <a:cs typeface="Arial" panose="020B0604020202020204" pitchFamily="34" charset="0"/>
              </a:rPr>
              <a:t>gồm</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việc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định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hình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dữ</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liệu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thành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một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dạng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có</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thể</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sử</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dụng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tiện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dụng</a:t>
            </a:r>
            <a:r>
              <a:rPr lang="en-US" sz="1300">
                <a:effectLst/>
                <a:latin typeface="Times New Roman" panose="02020603050405020304" pitchFamily="18" charset="0"/>
                <a:ea typeface="Calibri" panose="020F0502020204030204" pitchFamily="34" charset="0"/>
                <a:cs typeface="Arial" panose="020B0604020202020204" pitchFamily="34" charset="0"/>
              </a:rPr>
              <a:t>). bao </a:t>
            </a:r>
            <a:r>
              <a:rPr lang="en-US" sz="1300" err="1">
                <a:effectLst/>
                <a:latin typeface="Times New Roman" panose="02020603050405020304" pitchFamily="18" charset="0"/>
                <a:ea typeface="Calibri" panose="020F0502020204030204" pitchFamily="34" charset="0"/>
                <a:cs typeface="Arial" panose="020B0604020202020204" pitchFamily="34" charset="0"/>
              </a:rPr>
              <a:t>gồm</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việc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chuyển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đổi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định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dạng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dữ</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liệu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dịch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ngôn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ngữ</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giải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mã</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dữ</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liệu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đòi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hỏi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kỹ</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thuật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cao</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một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số</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hệ</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thống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mã</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nguồn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mở</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hoặc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thương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mại</a:t>
            </a:r>
            <a:r>
              <a:rPr lang="en-US" sz="1300">
                <a:effectLst/>
                <a:latin typeface="Times New Roman" panose="02020603050405020304" pitchFamily="18" charset="0"/>
                <a:ea typeface="Calibri" panose="020F0502020204030204" pitchFamily="34" charset="0"/>
                <a:cs typeface="Arial" panose="020B0604020202020204" pitchFamily="34" charset="0"/>
              </a:rPr>
              <a:t> =&gt; </a:t>
            </a:r>
            <a:r>
              <a:rPr lang="en-US" sz="1300" err="1">
                <a:effectLst/>
                <a:latin typeface="Times New Roman" panose="02020603050405020304" pitchFamily="18" charset="0"/>
                <a:ea typeface="Calibri" panose="020F0502020204030204" pitchFamily="34" charset="0"/>
                <a:cs typeface="Arial" panose="020B0604020202020204" pitchFamily="34" charset="0"/>
              </a:rPr>
              <a:t>cần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dùng</a:t>
            </a:r>
            <a:r>
              <a:rPr lang="en-US" sz="1300">
                <a:effectLst/>
                <a:latin typeface="Times New Roman" panose="02020603050405020304" pitchFamily="18" charset="0"/>
                <a:ea typeface="Calibri" panose="020F0502020204030204" pitchFamily="34" charset="0"/>
                <a:cs typeface="Arial" panose="020B0604020202020204" pitchFamily="34" charset="0"/>
              </a:rPr>
              <a:t> tool</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300">
                <a:effectLst/>
                <a:latin typeface="Times New Roman" panose="02020603050405020304" pitchFamily="18" charset="0"/>
                <a:ea typeface="Calibri" panose="020F0502020204030204" pitchFamily="34" charset="0"/>
                <a:cs typeface="Arial" panose="020B0604020202020204" pitchFamily="34" charset="0"/>
              </a:rPr>
              <a:t>Analysis: </a:t>
            </a:r>
            <a:r>
              <a:rPr lang="en-US" sz="1300" err="1">
                <a:effectLst/>
                <a:latin typeface="Times New Roman" panose="02020603050405020304" pitchFamily="18" charset="0"/>
                <a:ea typeface="Calibri" panose="020F0502020204030204" pitchFamily="34" charset="0"/>
                <a:cs typeface="Arial" panose="020B0604020202020204" pitchFamily="34" charset="0"/>
              </a:rPr>
              <a:t>bước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quan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trọng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nhất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chủ</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yếu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là</a:t>
            </a:r>
            <a:r>
              <a:rPr lang="en-US" sz="1300">
                <a:effectLst/>
                <a:latin typeface="Times New Roman" panose="02020603050405020304" pitchFamily="18" charset="0"/>
                <a:ea typeface="Calibri" panose="020F0502020204030204" pitchFamily="34" charset="0"/>
                <a:cs typeface="Arial" panose="020B0604020202020204" pitchFamily="34" charset="0"/>
              </a:rPr>
              <a:t> con </a:t>
            </a:r>
            <a:r>
              <a:rPr lang="en-US" sz="1300" err="1">
                <a:effectLst/>
                <a:latin typeface="Times New Roman" panose="02020603050405020304" pitchFamily="18" charset="0"/>
                <a:ea typeface="Calibri" panose="020F0502020204030204" pitchFamily="34" charset="0"/>
                <a:cs typeface="Arial" panose="020B0604020202020204" pitchFamily="34" charset="0"/>
              </a:rPr>
              <a:t>người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phân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tích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Đây</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nơi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dữ</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liệu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được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được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vào</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context (</a:t>
            </a:r>
            <a:r>
              <a:rPr lang="en-US" sz="1300" err="1">
                <a:effectLst/>
                <a:latin typeface="Times New Roman" panose="02020603050405020304" pitchFamily="18" charset="0"/>
                <a:ea typeface="Calibri" panose="020F0502020204030204" pitchFamily="34" charset="0"/>
                <a:cs typeface="Arial" panose="020B0604020202020204" pitchFamily="34" charset="0"/>
              </a:rPr>
              <a:t>bối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cảnh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nhất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định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phân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tích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sẽ</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phân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tích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tất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cả</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dữ</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liệu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được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thập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xử</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lí</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trước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đó</a:t>
            </a:r>
            <a:r>
              <a:rPr lang="en-US" sz="1300">
                <a:effectLst/>
                <a:latin typeface="Times New Roman" panose="02020603050405020304" pitchFamily="18" charset="0"/>
                <a:ea typeface="Calibri" panose="020F0502020204030204" pitchFamily="34" charset="0"/>
                <a:cs typeface="Arial" panose="020B0604020202020204" pitchFamily="34" charset="0"/>
              </a:rPr>
              <a:t> =&gt; </a:t>
            </a:r>
            <a:r>
              <a:rPr lang="en-US" sz="1300" err="1">
                <a:effectLst/>
                <a:latin typeface="Times New Roman" panose="02020603050405020304" pitchFamily="18" charset="0"/>
                <a:ea typeface="Calibri" panose="020F0502020204030204" pitchFamily="34" charset="0"/>
                <a:cs typeface="Arial" panose="020B0604020202020204" pitchFamily="34" charset="0"/>
              </a:rPr>
              <a:t>suy</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nghĩ</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để</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viết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ra</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sự</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kiện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suy</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nghĩ</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kỹ</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càng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về</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mối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đe</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dọa</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câu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hỏi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trước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đó</a:t>
            </a:r>
            <a:r>
              <a:rPr lang="en-US" sz="1300">
                <a:effectLst/>
                <a:latin typeface="Times New Roman" panose="02020603050405020304" pitchFamily="18" charset="0"/>
                <a:ea typeface="Calibri" panose="020F0502020204030204" pitchFamily="34" charset="0"/>
                <a:cs typeface="Arial" panose="020B0604020202020204" pitchFamily="34" charset="0"/>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US" sz="1300">
                <a:effectLst/>
                <a:latin typeface="Times New Roman" panose="02020603050405020304" pitchFamily="18" charset="0"/>
                <a:ea typeface="Calibri" panose="020F0502020204030204" pitchFamily="34" charset="0"/>
                <a:cs typeface="Arial" panose="020B0604020202020204" pitchFamily="34" charset="0"/>
              </a:rPr>
              <a:t>Dissemination: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câu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trả</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lời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sẽ</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được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cung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cấp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cho</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bên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liên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quan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thích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hợp</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chú</a:t>
            </a:r>
            <a:r>
              <a:rPr lang="en-US" sz="1300">
                <a:effectLst/>
                <a:latin typeface="Times New Roman" panose="02020603050405020304" pitchFamily="18" charset="0"/>
                <a:ea typeface="Calibri" panose="020F0502020204030204" pitchFamily="34" charset="0"/>
                <a:cs typeface="Arial" panose="020B0604020202020204" pitchFamily="34" charset="0"/>
              </a:rPr>
              <a:t> ý: </a:t>
            </a:r>
            <a:r>
              <a:rPr lang="en-US" sz="1300" err="1">
                <a:effectLst/>
                <a:latin typeface="Times New Roman" panose="02020603050405020304" pitchFamily="18" charset="0"/>
                <a:ea typeface="Calibri" panose="020F0502020204030204" pitchFamily="34" charset="0"/>
                <a:cs typeface="Arial" panose="020B0604020202020204" pitchFamily="34" charset="0"/>
              </a:rPr>
              <a:t>những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nhóm</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người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khác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nhau</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sẽ</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cần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kết</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quả</a:t>
            </a:r>
            <a:r>
              <a:rPr lang="en-US" sz="1300">
                <a:effectLst/>
                <a:latin typeface="Times New Roman" panose="02020603050405020304" pitchFamily="18" charset="0"/>
                <a:ea typeface="Calibri" panose="020F0502020204030204" pitchFamily="34" charset="0"/>
                <a:cs typeface="Arial" panose="020B0604020202020204" pitchFamily="34" charset="0"/>
              </a:rPr>
              <a:t> ở </a:t>
            </a:r>
            <a:r>
              <a:rPr lang="en-US" sz="1300" err="1">
                <a:effectLst/>
                <a:latin typeface="Times New Roman" panose="02020603050405020304" pitchFamily="18" charset="0"/>
                <a:ea typeface="Calibri" panose="020F0502020204030204" pitchFamily="34" charset="0"/>
                <a:cs typeface="Arial" panose="020B0604020202020204" pitchFamily="34" charset="0"/>
              </a:rPr>
              <a:t>định</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dạng</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khác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nhau</a:t>
            </a:r>
            <a:r>
              <a:rPr lang="en-US" sz="1300">
                <a:effectLst/>
                <a:latin typeface="Times New Roman" panose="02020603050405020304" pitchFamily="18" charset="0"/>
                <a:ea typeface="Calibri" panose="020F0502020204030204" pitchFamily="34"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300">
                <a:effectLst/>
                <a:latin typeface="Times New Roman" panose="02020603050405020304" pitchFamily="18" charset="0"/>
                <a:ea typeface="Calibri" panose="020F0502020204030204" pitchFamily="34" charset="0"/>
                <a:cs typeface="Arial" panose="020B0604020202020204" pitchFamily="34" charset="0"/>
              </a:rPr>
              <a:t>Feedback: </a:t>
            </a:r>
            <a:r>
              <a:rPr lang="en-US" sz="1300" err="1">
                <a:effectLst/>
                <a:latin typeface="Times New Roman" panose="02020603050405020304" pitchFamily="18" charset="0"/>
                <a:ea typeface="Calibri" panose="020F0502020204030204" pitchFamily="34" charset="0"/>
                <a:cs typeface="Arial" panose="020B0604020202020204" pitchFamily="34" charset="0"/>
              </a:rPr>
              <a:t>là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bước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các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bên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liên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quan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sẽ</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liên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lạc</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lại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với</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nhà</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phân</a:t>
            </a:r>
            <a:r>
              <a:rPr lang="en-US" sz="1300">
                <a:effectLst/>
                <a:latin typeface="Times New Roman" panose="02020603050405020304" pitchFamily="18" charset="0"/>
                <a:ea typeface="Calibri" panose="020F0502020204030204" pitchFamily="34" charset="0"/>
                <a:cs typeface="Arial" panose="020B0604020202020204" pitchFamily="34" charset="0"/>
              </a:rPr>
              <a:t> </a:t>
            </a:r>
            <a:r>
              <a:rPr lang="en-US" sz="1300" err="1">
                <a:effectLst/>
                <a:latin typeface="Times New Roman" panose="02020603050405020304" pitchFamily="18" charset="0"/>
                <a:ea typeface="Calibri" panose="020F0502020204030204" pitchFamily="34" charset="0"/>
                <a:cs typeface="Arial" panose="020B0604020202020204" pitchFamily="34" charset="0"/>
              </a:rPr>
              <a:t>tích</a:t>
            </a:r>
            <a:r>
              <a:rPr lang="en-US" sz="1300">
                <a:effectLst/>
                <a:latin typeface="Times New Roman" panose="02020603050405020304" pitchFamily="18" charset="0"/>
                <a:ea typeface="Calibri" panose="020F0502020204030204" pitchFamily="34"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26029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Minh họa mối quan hệ giữa CTI và các yếu tố, thành phần bảo mật khác của hệ thống</a:t>
            </a:r>
          </a:p>
          <a:p>
            <a:r>
              <a:rPr lang="vi-VN"/>
              <a:t>Một vd như: </a:t>
            </a:r>
          </a:p>
          <a:p>
            <a:pPr lvl="1"/>
            <a:r>
              <a:rPr lang="vi-VN" b="0" i="0">
                <a:solidFill>
                  <a:srgbClr val="333333"/>
                </a:solidFill>
                <a:effectLst/>
                <a:latin typeface="Roboto" panose="02000000000000000000" pitchFamily="2" charset="0"/>
              </a:rPr>
              <a:t>Thu thập OSINT về bản thân hoặc doanh nghiệp của chính bạn cũng là một cách để kiểm tra xem bạn đang bị lộ lọt những thông tin nào từ các nguồn công khai. Khi bạn biết thông tin nào có thể thu thập được từ các nguồn công khai, bạn có thể sử dụng chúng để giúp bạn hoặc nhóm bảo mật của bạn phát triển các chiến lược phòng thủ tốt hơn. Thông tin công khai của bạn có thể suy ra những lỗ hổng nào? Các cách mà kẻ tấn công có thể sử dụng?</a:t>
            </a:r>
          </a:p>
          <a:p>
            <a:pPr lvl="1"/>
            <a:r>
              <a:rPr lang="vi-VN" b="0" i="0">
                <a:solidFill>
                  <a:srgbClr val="333333"/>
                </a:solidFill>
                <a:effectLst/>
                <a:latin typeface="Roboto" panose="02000000000000000000" pitchFamily="2" charset="0"/>
              </a:rPr>
              <a:t>Thông qua việc thu thập và phân tích OSINT, các nhóm bảo mật có thể hiểu rõ hơn các sự kiện và thực thể có thể liên quan đến một cuộc tấn công. Vd: cti có thể hỗ trợ vẽ các kết nối giữa các thông tin đăng nhập trái phép với vi phạm dữ liệu gần đây hoặc địa chỉ IP đáng ngờ xuất hiện trong nhật ký với các tác nhân đe dọa đã biết.</a:t>
            </a:r>
            <a:endParaRPr lang="en-US" b="0" i="0">
              <a:solidFill>
                <a:srgbClr val="333333"/>
              </a:solidFill>
              <a:effectLst/>
              <a:latin typeface="Roboto" panose="02000000000000000000" pitchFamily="2" charset="0"/>
            </a:endParaRPr>
          </a:p>
          <a:p>
            <a:pPr lvl="1"/>
            <a:endParaRPr lang="en-US" b="0" i="0">
              <a:solidFill>
                <a:srgbClr val="333333"/>
              </a:solidFill>
              <a:effectLst/>
              <a:latin typeface="Roboto" panose="02000000000000000000" pitchFamily="2" charset="0"/>
            </a:endParaRPr>
          </a:p>
          <a:p>
            <a:pPr marL="615950" lvl="1" indent="0">
              <a:buNone/>
            </a:pPr>
            <a:r>
              <a:rPr lang="en-US" b="0" i="0">
                <a:solidFill>
                  <a:srgbClr val="1A1A1A"/>
                </a:solidFill>
                <a:effectLst/>
                <a:latin typeface="Aventa"/>
              </a:rPr>
              <a:t>Security Operation Center (SOC) T</a:t>
            </a:r>
            <a:r>
              <a:rPr lang="vi-VN" b="0" i="0">
                <a:solidFill>
                  <a:srgbClr val="333333"/>
                </a:solidFill>
                <a:effectLst/>
                <a:latin typeface="Roboto" panose="02000000000000000000" pitchFamily="2" charset="0"/>
              </a:rPr>
              <a:t>rung tâm vận hành an ninh (SOC) là một chức năng tập trung trong một tổ chức sử dụng con người, quy trình và công nghệ để liên tục giám sát và cải thiện tư thế bảo mật của một tổ chức trong khi ngăn chặn, phát hiện, phân tích và ứng phó với các sự cố an ninh mạng.</a:t>
            </a:r>
            <a:endParaRPr lang="en-US" b="0" i="0">
              <a:solidFill>
                <a:srgbClr val="333333"/>
              </a:solidFill>
              <a:effectLst/>
              <a:latin typeface="Roboto" panose="02000000000000000000" pitchFamily="2" charset="0"/>
            </a:endParaRPr>
          </a:p>
          <a:p>
            <a:pPr marL="615950" lvl="1" indent="0">
              <a:buNone/>
            </a:pPr>
            <a:r>
              <a:rPr lang="en-US" b="0" i="0">
                <a:solidFill>
                  <a:srgbClr val="BDC1C6"/>
                </a:solidFill>
                <a:effectLst/>
                <a:latin typeface="arial" panose="020B0604020202020204" pitchFamily="34" charset="0"/>
              </a:rPr>
              <a:t>A </a:t>
            </a:r>
            <a:r>
              <a:rPr lang="en-US" b="1" i="0">
                <a:solidFill>
                  <a:srgbClr val="BDC1C6"/>
                </a:solidFill>
                <a:effectLst/>
                <a:latin typeface="arial" panose="020B0604020202020204" pitchFamily="34" charset="0"/>
              </a:rPr>
              <a:t>computer security incident response team</a:t>
            </a:r>
            <a:r>
              <a:rPr lang="en-US" b="0" i="0">
                <a:solidFill>
                  <a:srgbClr val="BDC1C6"/>
                </a:solidFill>
                <a:effectLst/>
                <a:latin typeface="arial" panose="020B0604020202020204" pitchFamily="34" charset="0"/>
              </a:rPr>
              <a:t>, or CSIRT, is a group of IT professionals that provides an organization with services and support surrounding the assessment, management and prevention of cybersecurity-related emergencies, as well as coordination of incident response efforts.</a:t>
            </a:r>
            <a:endParaRPr lang="en-US" b="0" i="0">
              <a:solidFill>
                <a:srgbClr val="333333"/>
              </a:solidFill>
              <a:effectLst/>
              <a:latin typeface="Roboto" panose="02000000000000000000" pitchFamily="2" charset="0"/>
            </a:endParaRPr>
          </a:p>
          <a:p>
            <a:pPr marL="615950" lvl="1" indent="0">
              <a:buNone/>
            </a:pPr>
            <a:r>
              <a:rPr lang="vi-VN" b="0" i="0">
                <a:solidFill>
                  <a:srgbClr val="333333"/>
                </a:solidFill>
                <a:effectLst/>
                <a:latin typeface="Roboto" panose="02000000000000000000" pitchFamily="2" charset="0"/>
              </a:rPr>
              <a:t>Nhóm ứng phó sự cố bảo mật máy tính, hoặc CSIRT, là một nhóm các chuyên gia CNTT cung cấp cho một tổ chức các dịch vụ và hỗ trợ xung quanh việc đánh giá, quản lý và phòng ngừa các trường hợp khẩn cấp liên quan đến an ninh mạng, cũng như phối hợp các nỗ lực ứng phó sự cố.</a:t>
            </a:r>
            <a:endParaRPr lang="en-US" b="0" i="0">
              <a:solidFill>
                <a:srgbClr val="333333"/>
              </a:solidFill>
              <a:effectLst/>
              <a:latin typeface="Roboto" panose="02000000000000000000" pitchFamily="2" charset="0"/>
            </a:endParaRPr>
          </a:p>
          <a:p>
            <a:pPr marL="615950" lvl="1" indent="0">
              <a:buNone/>
            </a:pPr>
            <a:r>
              <a:rPr lang="en-US" b="0" i="0">
                <a:solidFill>
                  <a:srgbClr val="333333"/>
                </a:solidFill>
                <a:effectLst/>
                <a:latin typeface="Roboto" panose="02000000000000000000" pitchFamily="2" charset="0"/>
              </a:rPr>
              <a:t>Patching:  </a:t>
            </a:r>
            <a:r>
              <a:rPr lang="en-US" b="0" i="0" err="1">
                <a:solidFill>
                  <a:srgbClr val="333333"/>
                </a:solidFill>
                <a:effectLst/>
                <a:latin typeface="Roboto" panose="02000000000000000000" pitchFamily="2" charset="0"/>
              </a:rPr>
              <a:t>vá</a:t>
            </a:r>
            <a:r>
              <a:rPr lang="en-US" b="0" i="0">
                <a:solidFill>
                  <a:srgbClr val="333333"/>
                </a:solidFill>
                <a:effectLst/>
                <a:latin typeface="Roboto" panose="02000000000000000000" pitchFamily="2" charset="0"/>
              </a:rPr>
              <a:t> </a:t>
            </a:r>
            <a:r>
              <a:rPr lang="en-US" b="0" i="0" err="1">
                <a:solidFill>
                  <a:srgbClr val="333333"/>
                </a:solidFill>
                <a:effectLst/>
                <a:latin typeface="Roboto" panose="02000000000000000000" pitchFamily="2" charset="0"/>
              </a:rPr>
              <a:t>lỗ</a:t>
            </a:r>
            <a:r>
              <a:rPr lang="en-US" b="0" i="0">
                <a:solidFill>
                  <a:srgbClr val="333333"/>
                </a:solidFill>
                <a:effectLst/>
                <a:latin typeface="Roboto" panose="02000000000000000000" pitchFamily="2" charset="0"/>
              </a:rPr>
              <a:t> </a:t>
            </a:r>
            <a:r>
              <a:rPr lang="en-US" b="0" i="0" err="1">
                <a:solidFill>
                  <a:srgbClr val="333333"/>
                </a:solidFill>
                <a:effectLst/>
                <a:latin typeface="Roboto" panose="02000000000000000000" pitchFamily="2" charset="0"/>
              </a:rPr>
              <a:t>hổng</a:t>
            </a:r>
            <a:endParaRPr lang="en-US" b="0" i="0">
              <a:solidFill>
                <a:srgbClr val="333333"/>
              </a:solidFill>
              <a:effectLst/>
              <a:latin typeface="Roboto" panose="02000000000000000000" pitchFamily="2" charset="0"/>
            </a:endParaRPr>
          </a:p>
          <a:p>
            <a:pPr marL="615950" lvl="1" indent="0">
              <a:buNone/>
            </a:pPr>
            <a:endParaRPr lang="en-US" b="0" i="0">
              <a:solidFill>
                <a:srgbClr val="333333"/>
              </a:solidFill>
              <a:effectLst/>
              <a:latin typeface="Roboto" panose="02000000000000000000" pitchFamily="2" charset="0"/>
            </a:endParaRPr>
          </a:p>
          <a:p>
            <a:pPr marL="615950" lvl="1" indent="0">
              <a:buNone/>
            </a:pPr>
            <a:endParaRPr lang="en-US" b="0" i="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3970550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663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667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1145451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a7274a1822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a7274a1822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indent="-285750">
              <a:lnSpc>
                <a:spcPct val="107000"/>
              </a:lnSpc>
              <a:spcBef>
                <a:spcPts val="0"/>
              </a:spcBef>
              <a:spcAft>
                <a:spcPts val="800"/>
              </a:spcAft>
              <a:tabLst>
                <a:tab pos="3535680" algn="l"/>
              </a:tabLst>
            </a:pPr>
            <a:endParaRPr lang="en-US"/>
          </a:p>
        </p:txBody>
      </p:sp>
    </p:spTree>
    <p:extLst>
      <p:ext uri="{BB962C8B-B14F-4D97-AF65-F5344CB8AC3E}">
        <p14:creationId xmlns:p14="http://schemas.microsoft.com/office/powerpoint/2010/main" val="1842281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325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solidFill>
                  <a:srgbClr val="24292F"/>
                </a:solidFill>
                <a:effectLst/>
                <a:latin typeface="-apple-system"/>
              </a:rPr>
              <a:t>OSSEC HIDS : host-based Intrusion Detection System (HIDS) được dùng cho việc phát hiện xâm nhập, hiển thị và giám stas. Nó dựa vào 1 multi-platform agent cho việc đẩy dữ liệu hệ thống (log message, file hash và phát hiện bất thường) tới 1 máy quản lý trung tâm, nơi sẽ phân tích và xử lý, dựa trên các cảnh báo an ninh. Các agent truyền event data event data tới máy quản lý trung tâm thông qua kênh được bảo mật và xác thực. OSSEC HIDS cung cấp syslog server trung tâm và hệ thống giám sát không cần agent, cung cấp việc giám sát tới các event và thay đổi trên các thiết bị không cài được agent như firewall, switch, router, access point, thiết bị mạng....</a:t>
            </a:r>
          </a:p>
          <a:p>
            <a:pPr algn="l">
              <a:buFont typeface="Arial" panose="020B0604020202020204" pitchFamily="34" charset="0"/>
              <a:buChar char="•"/>
            </a:pPr>
            <a:r>
              <a:rPr lang="vi-VN" b="0" i="0">
                <a:solidFill>
                  <a:srgbClr val="24292F"/>
                </a:solidFill>
                <a:effectLst/>
                <a:latin typeface="-apple-system"/>
              </a:rPr>
              <a:t>OpenSCAP OpenSCAP là 1 OVAL (Open Vulnerability Assesment Language) và XCCDF (Extensible Configuration Checklist Description Format) được dùng để kiểm tra cấu hình hệ thống và phát hiện các ứng dụng dễ bị tấn công. Nó được biết đến như là một công cụ được thiết kế để kiểm tra việc tuân thủ an ninh của hệ thống sử dụng các tiêu chuẩn an ninh dùng cho môi trường doanh nghiệp</a:t>
            </a:r>
          </a:p>
          <a:p>
            <a:pPr algn="l">
              <a:buFont typeface="Arial" panose="020B0604020202020204" pitchFamily="34" charset="0"/>
              <a:buChar char="•"/>
            </a:pPr>
            <a:r>
              <a:rPr lang="vi-VN" b="0" i="0">
                <a:solidFill>
                  <a:srgbClr val="24292F"/>
                </a:solidFill>
                <a:effectLst/>
                <a:latin typeface="-apple-system"/>
              </a:rPr>
              <a:t>ELK Stack Sử dụng cho việc thu thập, phân tihcs, index, store, search và hiển thị dữ liệu log.</a:t>
            </a:r>
          </a:p>
          <a:p>
            <a:endParaRPr lang="en-US"/>
          </a:p>
          <a:p>
            <a:endParaRPr lang="en-US"/>
          </a:p>
        </p:txBody>
      </p:sp>
    </p:spTree>
    <p:extLst>
      <p:ext uri="{BB962C8B-B14F-4D97-AF65-F5344CB8AC3E}">
        <p14:creationId xmlns:p14="http://schemas.microsoft.com/office/powerpoint/2010/main" val="1114756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a7274a1822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a7274a1822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4268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dirty="0">
                <a:solidFill>
                  <a:schemeClr val="dk2"/>
                </a:solidFill>
                <a:latin typeface="Open Sans"/>
                <a:ea typeface="Open Sans"/>
                <a:cs typeface="Open Sans"/>
                <a:sym typeface="Open Sans"/>
              </a:rPr>
              <a:t>Tự động hóa Wazuh, tương tác với API của MISP để tìm kiếm, phát hiện các IOC trong các alert của Wazuh, sau đó trả về và cảnh báo cho người dùng.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4589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a:solidFill>
                  <a:schemeClr val="dk2"/>
                </a:solidFill>
                <a:latin typeface="Open Sans"/>
                <a:ea typeface="Open Sans"/>
                <a:cs typeface="Open Sans"/>
                <a:sym typeface="Open Sans"/>
              </a:rPr>
              <a:t>Tự động hóa Wazuh, tương tác với API của MISP để tìm kiếm, phát hiện các IOC trong các alert của Wazuh, sau đó trả về và cảnh báo cho người dùng.</a:t>
            </a:r>
          </a:p>
          <a:p>
            <a:pPr marL="0" lvl="0" indent="0" algn="l" rtl="0">
              <a:spcBef>
                <a:spcPts val="0"/>
              </a:spcBef>
              <a:spcAft>
                <a:spcPts val="0"/>
              </a:spcAft>
              <a:buNone/>
            </a:pPr>
            <a:endParaRPr/>
          </a:p>
        </p:txBody>
      </p:sp>
    </p:spTree>
    <p:extLst>
      <p:ext uri="{BB962C8B-B14F-4D97-AF65-F5344CB8AC3E}">
        <p14:creationId xmlns:p14="http://schemas.microsoft.com/office/powerpoint/2010/main" val="1279014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a:lnSpc>
                <a:spcPct val="107000"/>
              </a:lnSpc>
              <a:spcBef>
                <a:spcPts val="0"/>
              </a:spcBef>
              <a:spcAft>
                <a:spcPts val="800"/>
              </a:spcAft>
              <a:tabLst>
                <a:tab pos="3535680" algn="l"/>
              </a:tabLst>
            </a:pPr>
            <a:endParaRPr/>
          </a:p>
        </p:txBody>
      </p:sp>
    </p:spTree>
    <p:extLst>
      <p:ext uri="{BB962C8B-B14F-4D97-AF65-F5344CB8AC3E}">
        <p14:creationId xmlns:p14="http://schemas.microsoft.com/office/powerpoint/2010/main" val="767048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47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80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vi-VN"/>
              <a:t>phòng chống truyền thốngdựng lên những bức tường và hy vọng những điều tốt đẹp nhất</a:t>
            </a:r>
          </a:p>
          <a:p>
            <a:pPr marL="171450" lvl="0" indent="-171450" algn="l" rtl="0">
              <a:spcBef>
                <a:spcPts val="0"/>
              </a:spcBef>
              <a:spcAft>
                <a:spcPts val="0"/>
              </a:spcAft>
              <a:buFontTx/>
              <a:buChar char="-"/>
            </a:pPr>
            <a:r>
              <a:rPr lang="vi-VN"/>
              <a:t>Giám sát và phản hồi</a:t>
            </a:r>
          </a:p>
          <a:p>
            <a:pPr marL="171450" lvl="0" indent="-171450" algn="l" rtl="0">
              <a:spcBef>
                <a:spcPts val="0"/>
              </a:spcBef>
              <a:spcAft>
                <a:spcPts val="0"/>
              </a:spcAft>
              <a:buFontTx/>
              <a:buChar char="-"/>
            </a:pPr>
            <a:r>
              <a:rPr lang="vi-VN"/>
              <a:t>Phát hiện các cuộc tấn công đang xảy ra và có thể xảy ra và hạn chế thiệt hại</a:t>
            </a:r>
          </a:p>
          <a:p>
            <a:pPr marL="171450" lvl="0" indent="-171450" algn="l" rtl="0">
              <a:spcBef>
                <a:spcPts val="0"/>
              </a:spcBef>
              <a:spcAft>
                <a:spcPts val="0"/>
              </a:spcAft>
              <a:buFontTx/>
              <a:buChar char="-"/>
            </a:pPr>
            <a:r>
              <a:rPr lang="vi-VN"/>
              <a:t>Khả năng tình báo mối đe dọa: lường trước và chủ động đề phòng</a:t>
            </a:r>
          </a:p>
          <a:p>
            <a:pPr marL="171450" lvl="0" indent="-171450" algn="l" rtl="0">
              <a:spcBef>
                <a:spcPts val="0"/>
              </a:spcBef>
              <a:spcAft>
                <a:spcPts val="0"/>
              </a:spcAft>
              <a:buFontTx/>
              <a:buChar char="-"/>
            </a:pPr>
            <a:r>
              <a:rPr lang="vi-VN"/>
              <a:t>Phản hồi và phục hồi hệ thống tự động: giảm sự phụ thuộc vào hoạt động của công người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07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ac2793e5b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c2793e5b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89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085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gn="just" fontAlgn="base">
              <a:lnSpc>
                <a:spcPts val="1650"/>
              </a:lnSpc>
              <a:spcBef>
                <a:spcPts val="0"/>
              </a:spcBef>
              <a:spcAft>
                <a:spcPts val="1500"/>
              </a:spcAft>
            </a:pPr>
            <a:r>
              <a:rPr lang="vi-VN" sz="1100">
                <a:solidFill>
                  <a:srgbClr val="000000"/>
                </a:solidFill>
                <a:effectLst/>
                <a:latin typeface="Arial" panose="020B0604020202020204" pitchFamily="34" charset="0"/>
                <a:ea typeface="Times New Roman" panose="02020603050405020304" pitchFamily="18" charset="0"/>
              </a:rPr>
              <a:t>IoC:Indicator of Compromise (IoC) chính là những manh mối dữ liệu cho thấy dấu vết của một hành vi xâm nhập trái phép còn lưu lại trên hệ thống. Những dữ liệu này có thể bao gồm các đoạn log, email còn lưu lại, địa chỉ IP sau khi download dữ liệu, hay giá trị md5 của các mã độc.</a:t>
            </a:r>
            <a:endParaRPr lang="vi-VN" sz="110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vi-VN"/>
          </a:p>
          <a:p>
            <a:pPr marL="0" lvl="0" indent="0" algn="l" rtl="0">
              <a:spcBef>
                <a:spcPts val="0"/>
              </a:spcBef>
              <a:spcAft>
                <a:spcPts val="0"/>
              </a:spcAft>
              <a:buNone/>
            </a:pPr>
            <a:endParaRPr/>
          </a:p>
        </p:txBody>
      </p:sp>
    </p:spTree>
    <p:extLst>
      <p:ext uri="{BB962C8B-B14F-4D97-AF65-F5344CB8AC3E}">
        <p14:creationId xmlns:p14="http://schemas.microsoft.com/office/powerpoint/2010/main" val="2908063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386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
  <p:cSld name="BLANK_1_1_1_2_1_1">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9" name="Google Shape;1309;p22"/>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22"/>
          <p:cNvSpPr txBox="1">
            <a:spLocks noGrp="1"/>
          </p:cNvSpPr>
          <p:nvPr>
            <p:ph type="title"/>
          </p:nvPr>
        </p:nvSpPr>
        <p:spPr>
          <a:xfrm>
            <a:off x="730325"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48" name="Google Shape;1348;p22"/>
          <p:cNvSpPr txBox="1">
            <a:spLocks noGrp="1"/>
          </p:cNvSpPr>
          <p:nvPr>
            <p:ph type="subTitle" idx="1"/>
          </p:nvPr>
        </p:nvSpPr>
        <p:spPr>
          <a:xfrm>
            <a:off x="730325"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9" name="Google Shape;1349;p22"/>
          <p:cNvSpPr txBox="1">
            <a:spLocks noGrp="1"/>
          </p:cNvSpPr>
          <p:nvPr>
            <p:ph type="title" idx="2"/>
          </p:nvPr>
        </p:nvSpPr>
        <p:spPr>
          <a:xfrm>
            <a:off x="3405326"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0" name="Google Shape;1350;p22"/>
          <p:cNvSpPr txBox="1">
            <a:spLocks noGrp="1"/>
          </p:cNvSpPr>
          <p:nvPr>
            <p:ph type="subTitle" idx="3"/>
          </p:nvPr>
        </p:nvSpPr>
        <p:spPr>
          <a:xfrm>
            <a:off x="3405326"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1" name="Google Shape;1351;p22"/>
          <p:cNvSpPr txBox="1">
            <a:spLocks noGrp="1"/>
          </p:cNvSpPr>
          <p:nvPr>
            <p:ph type="title" idx="4"/>
          </p:nvPr>
        </p:nvSpPr>
        <p:spPr>
          <a:xfrm>
            <a:off x="6076283" y="3530302"/>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2" name="Google Shape;1352;p22"/>
          <p:cNvSpPr txBox="1">
            <a:spLocks noGrp="1"/>
          </p:cNvSpPr>
          <p:nvPr>
            <p:ph type="subTitle" idx="5"/>
          </p:nvPr>
        </p:nvSpPr>
        <p:spPr>
          <a:xfrm>
            <a:off x="6076283" y="3915850"/>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3" name="Google Shape;1353;p22"/>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354" name="Google Shape;1354;p22"/>
          <p:cNvSpPr txBox="1">
            <a:spLocks noGrp="1"/>
          </p:cNvSpPr>
          <p:nvPr>
            <p:ph type="title" idx="7"/>
          </p:nvPr>
        </p:nvSpPr>
        <p:spPr>
          <a:xfrm>
            <a:off x="730325"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5" name="Google Shape;1355;p22"/>
          <p:cNvSpPr txBox="1">
            <a:spLocks noGrp="1"/>
          </p:cNvSpPr>
          <p:nvPr>
            <p:ph type="subTitle" idx="8"/>
          </p:nvPr>
        </p:nvSpPr>
        <p:spPr>
          <a:xfrm>
            <a:off x="730325"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6" name="Google Shape;1356;p22"/>
          <p:cNvSpPr txBox="1">
            <a:spLocks noGrp="1"/>
          </p:cNvSpPr>
          <p:nvPr>
            <p:ph type="title" idx="9"/>
          </p:nvPr>
        </p:nvSpPr>
        <p:spPr>
          <a:xfrm>
            <a:off x="3405326"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7" name="Google Shape;1357;p22"/>
          <p:cNvSpPr txBox="1">
            <a:spLocks noGrp="1"/>
          </p:cNvSpPr>
          <p:nvPr>
            <p:ph type="subTitle" idx="13"/>
          </p:nvPr>
        </p:nvSpPr>
        <p:spPr>
          <a:xfrm>
            <a:off x="3405326"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8" name="Google Shape;1358;p22"/>
          <p:cNvSpPr txBox="1">
            <a:spLocks noGrp="1"/>
          </p:cNvSpPr>
          <p:nvPr>
            <p:ph type="title" idx="14"/>
          </p:nvPr>
        </p:nvSpPr>
        <p:spPr>
          <a:xfrm>
            <a:off x="6076283" y="1813595"/>
            <a:ext cx="2336400" cy="4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59" name="Google Shape;1359;p22"/>
          <p:cNvSpPr txBox="1">
            <a:spLocks noGrp="1"/>
          </p:cNvSpPr>
          <p:nvPr>
            <p:ph type="subTitle" idx="15"/>
          </p:nvPr>
        </p:nvSpPr>
        <p:spPr>
          <a:xfrm>
            <a:off x="6076283" y="2195913"/>
            <a:ext cx="2336400" cy="76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0" r:id="rId6"/>
    <p:sldLayoutId id="2147483661" r:id="rId7"/>
    <p:sldLayoutId id="2147483664" r:id="rId8"/>
    <p:sldLayoutId id="2147483665" r:id="rId9"/>
    <p:sldLayoutId id="2147483668" r:id="rId10"/>
    <p:sldLayoutId id="2147483669" r:id="rId11"/>
    <p:sldLayoutId id="2147483671" r:id="rId12"/>
    <p:sldLayoutId id="2147483677" r:id="rId13"/>
    <p:sldLayoutId id="2147483678" r:id="rId14"/>
    <p:sldLayoutId id="2147483679" r:id="rId15"/>
    <p:sldLayoutId id="2147483680" r:id="rId16"/>
    <p:sldLayoutId id="2147483681"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20.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20.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2082830" y="49701"/>
            <a:ext cx="5527099" cy="4267118"/>
          </a:xfrm>
          <a:prstGeom prst="rect">
            <a:avLst/>
          </a:prstGeom>
          <a:noFill/>
          <a:ln>
            <a:noFill/>
          </a:ln>
        </p:spPr>
      </p:pic>
      <p:sp>
        <p:nvSpPr>
          <p:cNvPr id="2128" name="Google Shape;2128;p38"/>
          <p:cNvSpPr txBox="1">
            <a:spLocks noGrp="1"/>
          </p:cNvSpPr>
          <p:nvPr>
            <p:ph type="ctrTitle"/>
          </p:nvPr>
        </p:nvSpPr>
        <p:spPr>
          <a:xfrm>
            <a:off x="1426500" y="472440"/>
            <a:ext cx="6291000" cy="25586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a:t>Cyber-threat intelligence (CTI) and OSINT </a:t>
            </a:r>
          </a:p>
        </p:txBody>
      </p:sp>
      <p:sp>
        <p:nvSpPr>
          <p:cNvPr id="2129" name="Google Shape;2129;p38"/>
          <p:cNvSpPr txBox="1">
            <a:spLocks noGrp="1"/>
          </p:cNvSpPr>
          <p:nvPr>
            <p:ph type="subTitle" idx="1"/>
          </p:nvPr>
        </p:nvSpPr>
        <p:spPr>
          <a:xfrm>
            <a:off x="4069080" y="3183275"/>
            <a:ext cx="4914900" cy="13922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Nhóm: NBG</a:t>
            </a:r>
          </a:p>
          <a:p>
            <a:pPr marL="0" lvl="0" indent="0" algn="l" rtl="0">
              <a:spcBef>
                <a:spcPts val="0"/>
              </a:spcBef>
              <a:spcAft>
                <a:spcPts val="0"/>
              </a:spcAft>
              <a:buNone/>
            </a:pPr>
            <a:r>
              <a:rPr lang="vi-VN"/>
              <a:t>	</a:t>
            </a:r>
            <a:r>
              <a:rPr lang="en"/>
              <a:t>19521884 – Lâm Thanh Ngân</a:t>
            </a:r>
          </a:p>
          <a:p>
            <a:pPr marL="0" lvl="0" indent="0" algn="l" rtl="0">
              <a:spcBef>
                <a:spcPts val="0"/>
              </a:spcBef>
              <a:spcAft>
                <a:spcPts val="0"/>
              </a:spcAft>
              <a:buNone/>
            </a:pPr>
            <a:r>
              <a:rPr lang="vi-VN"/>
              <a:t>	</a:t>
            </a:r>
            <a:r>
              <a:rPr lang="en"/>
              <a:t>19520396 – Lê Hồng Bằng</a:t>
            </a:r>
          </a:p>
          <a:p>
            <a:pPr marL="0" lvl="0" indent="0" algn="l" rtl="0">
              <a:spcBef>
                <a:spcPts val="0"/>
              </a:spcBef>
              <a:spcAft>
                <a:spcPts val="0"/>
              </a:spcAft>
              <a:buNone/>
            </a:pPr>
            <a:r>
              <a:rPr lang="vi-VN"/>
              <a:t>	</a:t>
            </a:r>
            <a:r>
              <a:rPr lang="en"/>
              <a:t>19520500 – Nguyễn Ngọc Quỳnh Giang</a:t>
            </a:r>
          </a:p>
          <a:p>
            <a:pPr marL="0" lvl="0" indent="0" algn="l" rtl="0">
              <a:spcBef>
                <a:spcPts val="0"/>
              </a:spcBef>
              <a:spcAft>
                <a:spcPts val="0"/>
              </a:spcAft>
              <a:buNone/>
            </a:pPr>
            <a:r>
              <a:rPr lang="en-US" b="1"/>
              <a:t>GVHD: Phan </a:t>
            </a:r>
            <a:r>
              <a:rPr lang="en-US" b="1" err="1"/>
              <a:t>Thế</a:t>
            </a:r>
            <a:r>
              <a:rPr lang="en-US" b="1"/>
              <a:t> </a:t>
            </a:r>
            <a:r>
              <a:rPr lang="en-US" b="1" err="1"/>
              <a:t>Duy</a:t>
            </a:r>
            <a:endParaRPr lang="en-US" b="1"/>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128"/>
                                        </p:tgtEl>
                                        <p:attrNameLst>
                                          <p:attrName>style.visibility</p:attrName>
                                        </p:attrNameLst>
                                      </p:cBhvr>
                                      <p:to>
                                        <p:strVal val="visible"/>
                                      </p:to>
                                    </p:set>
                                    <p:animEffect transition="in" filter="wipe(down)">
                                      <p:cBhvr>
                                        <p:cTn id="7" dur="580">
                                          <p:stCondLst>
                                            <p:cond delay="0"/>
                                          </p:stCondLst>
                                        </p:cTn>
                                        <p:tgtEl>
                                          <p:spTgt spid="2128"/>
                                        </p:tgtEl>
                                      </p:cBhvr>
                                    </p:animEffect>
                                    <p:anim calcmode="lin" valueType="num">
                                      <p:cBhvr>
                                        <p:cTn id="8" dur="1822" tmFilter="0,0; 0.14,0.36; 0.43,0.73; 0.71,0.91; 1.0,1.0">
                                          <p:stCondLst>
                                            <p:cond delay="0"/>
                                          </p:stCondLst>
                                        </p:cTn>
                                        <p:tgtEl>
                                          <p:spTgt spid="21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28"/>
                                        </p:tgtEl>
                                        <p:attrNameLst>
                                          <p:attrName>ppt_y</p:attrName>
                                        </p:attrNameLst>
                                      </p:cBhvr>
                                      <p:tavLst>
                                        <p:tav tm="0" fmla="#ppt_y-sin(pi*$)/81">
                                          <p:val>
                                            <p:fltVal val="0"/>
                                          </p:val>
                                        </p:tav>
                                        <p:tav tm="100000">
                                          <p:val>
                                            <p:fltVal val="1"/>
                                          </p:val>
                                        </p:tav>
                                      </p:tavLst>
                                    </p:anim>
                                    <p:animScale>
                                      <p:cBhvr>
                                        <p:cTn id="13" dur="26">
                                          <p:stCondLst>
                                            <p:cond delay="650"/>
                                          </p:stCondLst>
                                        </p:cTn>
                                        <p:tgtEl>
                                          <p:spTgt spid="2128"/>
                                        </p:tgtEl>
                                      </p:cBhvr>
                                      <p:to x="100000" y="60000"/>
                                    </p:animScale>
                                    <p:animScale>
                                      <p:cBhvr>
                                        <p:cTn id="14" dur="166" decel="50000">
                                          <p:stCondLst>
                                            <p:cond delay="676"/>
                                          </p:stCondLst>
                                        </p:cTn>
                                        <p:tgtEl>
                                          <p:spTgt spid="2128"/>
                                        </p:tgtEl>
                                      </p:cBhvr>
                                      <p:to x="100000" y="100000"/>
                                    </p:animScale>
                                    <p:animScale>
                                      <p:cBhvr>
                                        <p:cTn id="15" dur="26">
                                          <p:stCondLst>
                                            <p:cond delay="1312"/>
                                          </p:stCondLst>
                                        </p:cTn>
                                        <p:tgtEl>
                                          <p:spTgt spid="2128"/>
                                        </p:tgtEl>
                                      </p:cBhvr>
                                      <p:to x="100000" y="80000"/>
                                    </p:animScale>
                                    <p:animScale>
                                      <p:cBhvr>
                                        <p:cTn id="16" dur="166" decel="50000">
                                          <p:stCondLst>
                                            <p:cond delay="1338"/>
                                          </p:stCondLst>
                                        </p:cTn>
                                        <p:tgtEl>
                                          <p:spTgt spid="2128"/>
                                        </p:tgtEl>
                                      </p:cBhvr>
                                      <p:to x="100000" y="100000"/>
                                    </p:animScale>
                                    <p:animScale>
                                      <p:cBhvr>
                                        <p:cTn id="17" dur="26">
                                          <p:stCondLst>
                                            <p:cond delay="1642"/>
                                          </p:stCondLst>
                                        </p:cTn>
                                        <p:tgtEl>
                                          <p:spTgt spid="2128"/>
                                        </p:tgtEl>
                                      </p:cBhvr>
                                      <p:to x="100000" y="90000"/>
                                    </p:animScale>
                                    <p:animScale>
                                      <p:cBhvr>
                                        <p:cTn id="18" dur="166" decel="50000">
                                          <p:stCondLst>
                                            <p:cond delay="1668"/>
                                          </p:stCondLst>
                                        </p:cTn>
                                        <p:tgtEl>
                                          <p:spTgt spid="2128"/>
                                        </p:tgtEl>
                                      </p:cBhvr>
                                      <p:to x="100000" y="100000"/>
                                    </p:animScale>
                                    <p:animScale>
                                      <p:cBhvr>
                                        <p:cTn id="19" dur="26">
                                          <p:stCondLst>
                                            <p:cond delay="1808"/>
                                          </p:stCondLst>
                                        </p:cTn>
                                        <p:tgtEl>
                                          <p:spTgt spid="2128"/>
                                        </p:tgtEl>
                                      </p:cBhvr>
                                      <p:to x="100000" y="95000"/>
                                    </p:animScale>
                                    <p:animScale>
                                      <p:cBhvr>
                                        <p:cTn id="20" dur="166" decel="50000">
                                          <p:stCondLst>
                                            <p:cond delay="1834"/>
                                          </p:stCondLst>
                                        </p:cTn>
                                        <p:tgtEl>
                                          <p:spTgt spid="2128"/>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2129">
                                            <p:txEl>
                                              <p:pRg st="0" end="0"/>
                                            </p:txEl>
                                          </p:spTgt>
                                        </p:tgtEl>
                                        <p:attrNameLst>
                                          <p:attrName>style.visibility</p:attrName>
                                        </p:attrNameLst>
                                      </p:cBhvr>
                                      <p:to>
                                        <p:strVal val="visible"/>
                                      </p:to>
                                    </p:set>
                                    <p:anim calcmode="lin" valueType="num">
                                      <p:cBhvr additive="base">
                                        <p:cTn id="24" dur="500" fill="hold"/>
                                        <p:tgtEl>
                                          <p:spTgt spid="2129">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29">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2129">
                                            <p:txEl>
                                              <p:pRg st="1" end="1"/>
                                            </p:txEl>
                                          </p:spTgt>
                                        </p:tgtEl>
                                        <p:attrNameLst>
                                          <p:attrName>style.visibility</p:attrName>
                                        </p:attrNameLst>
                                      </p:cBhvr>
                                      <p:to>
                                        <p:strVal val="visible"/>
                                      </p:to>
                                    </p:set>
                                    <p:anim calcmode="lin" valueType="num">
                                      <p:cBhvr additive="base">
                                        <p:cTn id="29" dur="500" fill="hold"/>
                                        <p:tgtEl>
                                          <p:spTgt spid="2129">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129">
                                            <p:txEl>
                                              <p:pRg st="1" end="1"/>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2129">
                                            <p:txEl>
                                              <p:pRg st="2" end="2"/>
                                            </p:txEl>
                                          </p:spTgt>
                                        </p:tgtEl>
                                        <p:attrNameLst>
                                          <p:attrName>style.visibility</p:attrName>
                                        </p:attrNameLst>
                                      </p:cBhvr>
                                      <p:to>
                                        <p:strVal val="visible"/>
                                      </p:to>
                                    </p:set>
                                    <p:anim calcmode="lin" valueType="num">
                                      <p:cBhvr additive="base">
                                        <p:cTn id="34" dur="500" fill="hold"/>
                                        <p:tgtEl>
                                          <p:spTgt spid="2129">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129">
                                            <p:txEl>
                                              <p:pRg st="2" end="2"/>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2129">
                                            <p:txEl>
                                              <p:pRg st="3" end="3"/>
                                            </p:txEl>
                                          </p:spTgt>
                                        </p:tgtEl>
                                        <p:attrNameLst>
                                          <p:attrName>style.visibility</p:attrName>
                                        </p:attrNameLst>
                                      </p:cBhvr>
                                      <p:to>
                                        <p:strVal val="visible"/>
                                      </p:to>
                                    </p:set>
                                    <p:anim calcmode="lin" valueType="num">
                                      <p:cBhvr additive="base">
                                        <p:cTn id="39" dur="500" fill="hold"/>
                                        <p:tgtEl>
                                          <p:spTgt spid="2129">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29">
                                            <p:txEl>
                                              <p:pRg st="3" end="3"/>
                                            </p:txEl>
                                          </p:spTgt>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2129">
                                            <p:txEl>
                                              <p:pRg st="4" end="4"/>
                                            </p:txEl>
                                          </p:spTgt>
                                        </p:tgtEl>
                                        <p:attrNameLst>
                                          <p:attrName>style.visibility</p:attrName>
                                        </p:attrNameLst>
                                      </p:cBhvr>
                                      <p:to>
                                        <p:strVal val="visible"/>
                                      </p:to>
                                    </p:set>
                                    <p:anim calcmode="lin" valueType="num">
                                      <p:cBhvr additive="base">
                                        <p:cTn id="44" dur="500" fill="hold"/>
                                        <p:tgtEl>
                                          <p:spTgt spid="2129">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12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8" grpId="0"/>
      <p:bldP spid="212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E12E39-E44F-FF88-1D02-D9A24CA6E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751" y="779778"/>
            <a:ext cx="4422498" cy="412342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211;p44">
            <a:extLst>
              <a:ext uri="{FF2B5EF4-FFF2-40B4-BE49-F238E27FC236}">
                <a16:creationId xmlns:a16="http://schemas.microsoft.com/office/drawing/2014/main" id="{E5B73F61-E2F6-A407-07AB-B8D2CFD7DF85}"/>
              </a:ext>
            </a:extLst>
          </p:cNvPr>
          <p:cNvSpPr txBox="1">
            <a:spLocks/>
          </p:cNvSpPr>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9pPr>
          </a:lstStyle>
          <a:p>
            <a:r>
              <a:rPr lang="vi-VN" sz="3000"/>
              <a:t>Cyber Threat Intelligence Lifecycle</a:t>
            </a:r>
            <a:endParaRPr lang="en-US" sz="3000"/>
          </a:p>
        </p:txBody>
      </p:sp>
    </p:spTree>
    <p:extLst>
      <p:ext uri="{BB962C8B-B14F-4D97-AF65-F5344CB8AC3E}">
        <p14:creationId xmlns:p14="http://schemas.microsoft.com/office/powerpoint/2010/main" val="14407291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EAEA0-8611-8F47-B341-789A0B22407A}"/>
              </a:ext>
            </a:extLst>
          </p:cNvPr>
          <p:cNvPicPr>
            <a:picLocks noChangeAspect="1"/>
          </p:cNvPicPr>
          <p:nvPr/>
        </p:nvPicPr>
        <p:blipFill>
          <a:blip r:embed="rId3"/>
          <a:stretch>
            <a:fillRect/>
          </a:stretch>
        </p:blipFill>
        <p:spPr>
          <a:xfrm>
            <a:off x="0" y="17859"/>
            <a:ext cx="9144000" cy="5125641"/>
          </a:xfrm>
          <a:prstGeom prst="rect">
            <a:avLst/>
          </a:prstGeom>
        </p:spPr>
      </p:pic>
    </p:spTree>
    <p:extLst>
      <p:ext uri="{BB962C8B-B14F-4D97-AF65-F5344CB8AC3E}">
        <p14:creationId xmlns:p14="http://schemas.microsoft.com/office/powerpoint/2010/main" val="1263129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19" name="Picture 18">
            <a:extLst>
              <a:ext uri="{FF2B5EF4-FFF2-40B4-BE49-F238E27FC236}">
                <a16:creationId xmlns:a16="http://schemas.microsoft.com/office/drawing/2014/main" id="{0120A2A7-0CCB-0978-2ACD-352D45FA3B01}"/>
              </a:ext>
            </a:extLst>
          </p:cNvPr>
          <p:cNvPicPr>
            <a:picLocks noChangeAspect="1"/>
          </p:cNvPicPr>
          <p:nvPr/>
        </p:nvPicPr>
        <p:blipFill>
          <a:blip r:embed="rId3"/>
          <a:stretch>
            <a:fillRect/>
          </a:stretch>
        </p:blipFill>
        <p:spPr>
          <a:xfrm>
            <a:off x="0" y="497568"/>
            <a:ext cx="9144000" cy="1673017"/>
          </a:xfrm>
          <a:prstGeom prst="rect">
            <a:avLst/>
          </a:prstGeom>
        </p:spPr>
      </p:pic>
      <p:pic>
        <p:nvPicPr>
          <p:cNvPr id="20" name="Picture 19">
            <a:extLst>
              <a:ext uri="{FF2B5EF4-FFF2-40B4-BE49-F238E27FC236}">
                <a16:creationId xmlns:a16="http://schemas.microsoft.com/office/drawing/2014/main" id="{49A39548-E5DE-0632-7836-4AE4D28F652A}"/>
              </a:ext>
            </a:extLst>
          </p:cNvPr>
          <p:cNvPicPr>
            <a:picLocks noChangeAspect="1"/>
          </p:cNvPicPr>
          <p:nvPr/>
        </p:nvPicPr>
        <p:blipFill>
          <a:blip r:embed="rId4"/>
          <a:stretch>
            <a:fillRect/>
          </a:stretch>
        </p:blipFill>
        <p:spPr>
          <a:xfrm>
            <a:off x="471302" y="0"/>
            <a:ext cx="8201396" cy="5143500"/>
          </a:xfrm>
          <a:prstGeom prst="rect">
            <a:avLst/>
          </a:prstGeom>
        </p:spPr>
      </p:pic>
      <p:pic>
        <p:nvPicPr>
          <p:cNvPr id="21" name="Picture 20">
            <a:extLst>
              <a:ext uri="{FF2B5EF4-FFF2-40B4-BE49-F238E27FC236}">
                <a16:creationId xmlns:a16="http://schemas.microsoft.com/office/drawing/2014/main" id="{EE5EEEF9-E1F0-515E-E145-57917E6D3602}"/>
              </a:ext>
            </a:extLst>
          </p:cNvPr>
          <p:cNvPicPr>
            <a:picLocks noChangeAspect="1"/>
          </p:cNvPicPr>
          <p:nvPr/>
        </p:nvPicPr>
        <p:blipFill>
          <a:blip r:embed="rId5"/>
          <a:stretch>
            <a:fillRect/>
          </a:stretch>
        </p:blipFill>
        <p:spPr>
          <a:xfrm>
            <a:off x="0" y="610356"/>
            <a:ext cx="9144000" cy="3922787"/>
          </a:xfrm>
          <a:prstGeom prst="rect">
            <a:avLst/>
          </a:prstGeom>
        </p:spPr>
      </p:pic>
      <p:pic>
        <p:nvPicPr>
          <p:cNvPr id="22" name="Picture 21">
            <a:extLst>
              <a:ext uri="{FF2B5EF4-FFF2-40B4-BE49-F238E27FC236}">
                <a16:creationId xmlns:a16="http://schemas.microsoft.com/office/drawing/2014/main" id="{CA518F41-93CC-3384-A1BB-C8147DEA830A}"/>
              </a:ext>
            </a:extLst>
          </p:cNvPr>
          <p:cNvPicPr>
            <a:picLocks noChangeAspect="1"/>
          </p:cNvPicPr>
          <p:nvPr/>
        </p:nvPicPr>
        <p:blipFill>
          <a:blip r:embed="rId6"/>
          <a:stretch>
            <a:fillRect/>
          </a:stretch>
        </p:blipFill>
        <p:spPr>
          <a:xfrm>
            <a:off x="0" y="792816"/>
            <a:ext cx="9144000" cy="3557868"/>
          </a:xfrm>
          <a:prstGeom prst="rect">
            <a:avLst/>
          </a:prstGeom>
        </p:spPr>
      </p:pic>
    </p:spTree>
    <p:extLst>
      <p:ext uri="{BB962C8B-B14F-4D97-AF65-F5344CB8AC3E}">
        <p14:creationId xmlns:p14="http://schemas.microsoft.com/office/powerpoint/2010/main" val="10475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xit" presetSubtype="32" fill="hold" nodeType="clickEffect">
                                  <p:stCondLst>
                                    <p:cond delay="0"/>
                                  </p:stCondLst>
                                  <p:childTnLst>
                                    <p:animEffect transition="out" filter="diamond(out)">
                                      <p:cBhvr>
                                        <p:cTn id="12" dur="2000"/>
                                        <p:tgtEl>
                                          <p:spTgt spid="19"/>
                                        </p:tgtEl>
                                      </p:cBhvr>
                                    </p:animEffect>
                                    <p:set>
                                      <p:cBhvr>
                                        <p:cTn id="13" dur="1" fill="hold">
                                          <p:stCondLst>
                                            <p:cond delay="1999"/>
                                          </p:stCondLst>
                                        </p:cTn>
                                        <p:tgtEl>
                                          <p:spTgt spid="1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nodeType="clickEffect">
                                  <p:stCondLst>
                                    <p:cond delay="0"/>
                                  </p:stCondLst>
                                  <p:childTnLst>
                                    <p:animEffect transition="out" filter="dissolv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xit" presetSubtype="4" fill="hold" nodeType="clickEffect">
                                  <p:stCondLst>
                                    <p:cond delay="0"/>
                                  </p:stCondLst>
                                  <p:childTnLst>
                                    <p:anim calcmode="lin" valueType="num">
                                      <p:cBhvr additive="base">
                                        <p:cTn id="34" dur="500"/>
                                        <p:tgtEl>
                                          <p:spTgt spid="21"/>
                                        </p:tgtEl>
                                        <p:attrNameLst>
                                          <p:attrName>ppt_y</p:attrName>
                                        </p:attrNameLst>
                                      </p:cBhvr>
                                      <p:tavLst>
                                        <p:tav tm="0">
                                          <p:val>
                                            <p:strVal val="#ppt_y"/>
                                          </p:val>
                                        </p:tav>
                                        <p:tav tm="100000">
                                          <p:val>
                                            <p:strVal val="#ppt_y+#ppt_h*1.125000"/>
                                          </p:val>
                                        </p:tav>
                                      </p:tavLst>
                                    </p:anim>
                                    <p:animEffect transition="out" filter="wipe(down)">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B94C40-15DF-98FC-0565-959AE9AF03F6}"/>
              </a:ext>
            </a:extLst>
          </p:cNvPr>
          <p:cNvSpPr>
            <a:spLocks noGrp="1"/>
          </p:cNvSpPr>
          <p:nvPr>
            <p:ph type="subTitle" idx="1"/>
          </p:nvPr>
        </p:nvSpPr>
        <p:spPr>
          <a:xfrm>
            <a:off x="3650400" y="1902264"/>
            <a:ext cx="5090688" cy="2038080"/>
          </a:xfrm>
        </p:spPr>
        <p:txBody>
          <a:bodyPr/>
          <a:lstStyle/>
          <a:p>
            <a:pPr algn="l">
              <a:buFont typeface="Arial" panose="020B0604020202020204" pitchFamily="34" charset="0"/>
              <a:buChar char="•"/>
            </a:pPr>
            <a:r>
              <a:rPr lang="vi-VN"/>
              <a:t>Trong trường hợp các thông tin CTI dựa trên IP định danh, nó không thể phát hiện được các IP trong mạng nội bộ.</a:t>
            </a:r>
          </a:p>
          <a:p>
            <a:pPr algn="l">
              <a:buFont typeface="Arial" panose="020B0604020202020204" pitchFamily="34" charset="0"/>
              <a:buChar char="•"/>
            </a:pPr>
            <a:r>
              <a:rPr lang="vi-VN"/>
              <a:t>Khi xử lý CTI, có những vấn đề về quyền riêng tư và pháp lý liên quan đến việc chia sẻ dữ liệu.</a:t>
            </a:r>
          </a:p>
          <a:p>
            <a:pPr algn="l">
              <a:buFont typeface="Arial" panose="020B0604020202020204" pitchFamily="34" charset="0"/>
              <a:buChar char="•"/>
            </a:pPr>
            <a:r>
              <a:rPr lang="vi-VN"/>
              <a:t>Những hệ lụy có thể xảy ra nếu các thông tin đang sử dụng được cung cấp từ một nguồn cung cấp của một bên thứ ba.</a:t>
            </a:r>
            <a:endParaRPr lang="en-US"/>
          </a:p>
        </p:txBody>
      </p:sp>
      <p:sp>
        <p:nvSpPr>
          <p:cNvPr id="8" name="Title 7">
            <a:extLst>
              <a:ext uri="{FF2B5EF4-FFF2-40B4-BE49-F238E27FC236}">
                <a16:creationId xmlns:a16="http://schemas.microsoft.com/office/drawing/2014/main" id="{EADBBF00-73D8-333F-5DC9-CEA03CCA8ECD}"/>
              </a:ext>
            </a:extLst>
          </p:cNvPr>
          <p:cNvSpPr>
            <a:spLocks noGrp="1"/>
          </p:cNvSpPr>
          <p:nvPr>
            <p:ph type="ctrTitle" idx="6"/>
          </p:nvPr>
        </p:nvSpPr>
        <p:spPr>
          <a:xfrm>
            <a:off x="736646" y="373024"/>
            <a:ext cx="7672500" cy="1053439"/>
          </a:xfrm>
        </p:spPr>
        <p:txBody>
          <a:bodyPr/>
          <a:lstStyle/>
          <a:p>
            <a:r>
              <a:rPr lang="vi-VN"/>
              <a:t>Hạn chế của CTI</a:t>
            </a:r>
            <a:endParaRPr lang="en-US"/>
          </a:p>
        </p:txBody>
      </p:sp>
      <p:pic>
        <p:nvPicPr>
          <p:cNvPr id="4" name="Picture 3" descr="Logo&#10;&#10;Description automatically generated">
            <a:extLst>
              <a:ext uri="{FF2B5EF4-FFF2-40B4-BE49-F238E27FC236}">
                <a16:creationId xmlns:a16="http://schemas.microsoft.com/office/drawing/2014/main" id="{9AFCA6A0-BA7A-9B76-D302-18B58C89D772}"/>
              </a:ext>
            </a:extLst>
          </p:cNvPr>
          <p:cNvPicPr>
            <a:picLocks noChangeAspect="1"/>
          </p:cNvPicPr>
          <p:nvPr/>
        </p:nvPicPr>
        <p:blipFill>
          <a:blip r:embed="rId2"/>
          <a:stretch>
            <a:fillRect/>
          </a:stretch>
        </p:blipFill>
        <p:spPr>
          <a:xfrm>
            <a:off x="1204646" y="1760209"/>
            <a:ext cx="2322191" cy="2322191"/>
          </a:xfrm>
          <a:prstGeom prst="rect">
            <a:avLst/>
          </a:prstGeom>
        </p:spPr>
      </p:pic>
    </p:spTree>
    <p:extLst>
      <p:ext uri="{BB962C8B-B14F-4D97-AF65-F5344CB8AC3E}">
        <p14:creationId xmlns:p14="http://schemas.microsoft.com/office/powerpoint/2010/main" val="4101054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B94C40-15DF-98FC-0565-959AE9AF03F6}"/>
              </a:ext>
            </a:extLst>
          </p:cNvPr>
          <p:cNvSpPr>
            <a:spLocks noGrp="1"/>
          </p:cNvSpPr>
          <p:nvPr>
            <p:ph type="subTitle" idx="1"/>
          </p:nvPr>
        </p:nvSpPr>
        <p:spPr>
          <a:xfrm>
            <a:off x="3803904" y="1975104"/>
            <a:ext cx="5090688" cy="1538520"/>
          </a:xfrm>
        </p:spPr>
        <p:txBody>
          <a:bodyPr/>
          <a:lstStyle/>
          <a:p>
            <a:pPr algn="l">
              <a:buFont typeface="Arial" panose="020B0604020202020204" pitchFamily="34" charset="0"/>
              <a:buChar char="•"/>
            </a:pPr>
            <a:r>
              <a:rPr lang="vi-VN" b="1"/>
              <a:t>Độ tin cậy của dữ liệu CTI cần được xác định! </a:t>
            </a:r>
          </a:p>
          <a:p>
            <a:pPr algn="l">
              <a:buFont typeface="Arial" panose="020B0604020202020204" pitchFamily="34" charset="0"/>
              <a:buChar char="•"/>
            </a:pPr>
            <a:r>
              <a:rPr lang="en-US" err="1"/>
              <a:t>Sử</a:t>
            </a:r>
            <a:r>
              <a:rPr lang="en-US"/>
              <a:t> </a:t>
            </a:r>
            <a:r>
              <a:rPr lang="en-US" err="1"/>
              <a:t>dụng</a:t>
            </a:r>
            <a:r>
              <a:rPr lang="en-US"/>
              <a:t> </a:t>
            </a:r>
            <a:r>
              <a:rPr lang="en-US" err="1"/>
              <a:t>các</a:t>
            </a:r>
            <a:r>
              <a:rPr lang="en-US"/>
              <a:t> OSINT </a:t>
            </a:r>
            <a:r>
              <a:rPr lang="en-US" err="1"/>
              <a:t>có</a:t>
            </a:r>
            <a:r>
              <a:rPr lang="en-US"/>
              <a:t> </a:t>
            </a:r>
            <a:r>
              <a:rPr lang="en-US" err="1"/>
              <a:t>thể</a:t>
            </a:r>
            <a:r>
              <a:rPr lang="en-US"/>
              <a:t> </a:t>
            </a:r>
            <a:r>
              <a:rPr lang="en-US" err="1"/>
              <a:t>gây</a:t>
            </a:r>
            <a:r>
              <a:rPr lang="en-US"/>
              <a:t> </a:t>
            </a:r>
            <a:r>
              <a:rPr lang="en-US" err="1"/>
              <a:t>ra</a:t>
            </a:r>
            <a:r>
              <a:rPr lang="en-US"/>
              <a:t> </a:t>
            </a:r>
            <a:r>
              <a:rPr lang="en-US" err="1"/>
              <a:t>các</a:t>
            </a:r>
            <a:r>
              <a:rPr lang="en-US"/>
              <a:t> </a:t>
            </a:r>
            <a:r>
              <a:rPr lang="en-US" err="1"/>
              <a:t>vấn</a:t>
            </a:r>
            <a:r>
              <a:rPr lang="en-US"/>
              <a:t> </a:t>
            </a:r>
            <a:r>
              <a:rPr lang="en-US" err="1"/>
              <a:t>đề</a:t>
            </a:r>
            <a:r>
              <a:rPr lang="en-US"/>
              <a:t> </a:t>
            </a:r>
            <a:r>
              <a:rPr lang="en-US" err="1"/>
              <a:t>về</a:t>
            </a:r>
            <a:r>
              <a:rPr lang="en-US"/>
              <a:t> </a:t>
            </a:r>
            <a:r>
              <a:rPr lang="en-US" err="1"/>
              <a:t>chất</a:t>
            </a:r>
            <a:r>
              <a:rPr lang="en-US"/>
              <a:t> </a:t>
            </a:r>
            <a:r>
              <a:rPr lang="en-US" err="1"/>
              <a:t>lượng</a:t>
            </a:r>
            <a:r>
              <a:rPr lang="en-US"/>
              <a:t> </a:t>
            </a:r>
            <a:r>
              <a:rPr lang="en-US" err="1"/>
              <a:t>của</a:t>
            </a:r>
            <a:r>
              <a:rPr lang="en-US"/>
              <a:t> </a:t>
            </a:r>
            <a:r>
              <a:rPr lang="en-US" err="1"/>
              <a:t>dữ</a:t>
            </a:r>
            <a:r>
              <a:rPr lang="en-US"/>
              <a:t> </a:t>
            </a:r>
            <a:r>
              <a:rPr lang="en-US" err="1"/>
              <a:t>liệu</a:t>
            </a:r>
            <a:r>
              <a:rPr lang="en-US"/>
              <a:t>. </a:t>
            </a:r>
            <a:r>
              <a:rPr lang="en-US" err="1"/>
              <a:t>Bằng</a:t>
            </a:r>
            <a:r>
              <a:rPr lang="en-US"/>
              <a:t> </a:t>
            </a:r>
            <a:r>
              <a:rPr lang="en-US" err="1"/>
              <a:t>cách</a:t>
            </a:r>
            <a:r>
              <a:rPr lang="en-US"/>
              <a:t> </a:t>
            </a:r>
            <a:r>
              <a:rPr lang="en-US" err="1"/>
              <a:t>gây</a:t>
            </a:r>
            <a:r>
              <a:rPr lang="en-US"/>
              <a:t> </a:t>
            </a:r>
            <a:r>
              <a:rPr lang="en-US" err="1"/>
              <a:t>nhầm</a:t>
            </a:r>
            <a:r>
              <a:rPr lang="en-US"/>
              <a:t> </a:t>
            </a:r>
            <a:r>
              <a:rPr lang="en-US" err="1"/>
              <a:t>lẫn</a:t>
            </a:r>
            <a:r>
              <a:rPr lang="en-US"/>
              <a:t> </a:t>
            </a:r>
            <a:r>
              <a:rPr lang="en-US" err="1"/>
              <a:t>cho</a:t>
            </a:r>
            <a:r>
              <a:rPr lang="en-US"/>
              <a:t> </a:t>
            </a:r>
            <a:r>
              <a:rPr lang="en-US" err="1"/>
              <a:t>người</a:t>
            </a:r>
            <a:r>
              <a:rPr lang="en-US"/>
              <a:t> </a:t>
            </a:r>
            <a:r>
              <a:rPr lang="en-US" err="1"/>
              <a:t>tiêu</a:t>
            </a:r>
            <a:r>
              <a:rPr lang="en-US"/>
              <a:t> </a:t>
            </a:r>
            <a:r>
              <a:rPr lang="en-US" err="1"/>
              <a:t>dùng</a:t>
            </a:r>
            <a:r>
              <a:rPr lang="en-US"/>
              <a:t> CTI, </a:t>
            </a:r>
            <a:r>
              <a:rPr lang="en-US" err="1"/>
              <a:t>việc</a:t>
            </a:r>
            <a:r>
              <a:rPr lang="en-US"/>
              <a:t> </a:t>
            </a:r>
            <a:r>
              <a:rPr lang="vi-VN"/>
              <a:t>overload</a:t>
            </a:r>
            <a:r>
              <a:rPr lang="en-US"/>
              <a:t> </a:t>
            </a:r>
            <a:r>
              <a:rPr lang="en-US" err="1"/>
              <a:t>cũng</a:t>
            </a:r>
            <a:r>
              <a:rPr lang="en-US"/>
              <a:t> </a:t>
            </a:r>
            <a:r>
              <a:rPr lang="en-US" err="1"/>
              <a:t>có</a:t>
            </a:r>
            <a:r>
              <a:rPr lang="en-US"/>
              <a:t> </a:t>
            </a:r>
            <a:r>
              <a:rPr lang="en-US" err="1"/>
              <a:t>thể</a:t>
            </a:r>
            <a:r>
              <a:rPr lang="en-US"/>
              <a:t> </a:t>
            </a:r>
            <a:r>
              <a:rPr lang="en-US" err="1"/>
              <a:t>làm</a:t>
            </a:r>
            <a:r>
              <a:rPr lang="en-US"/>
              <a:t> </a:t>
            </a:r>
            <a:r>
              <a:rPr lang="en-US" err="1"/>
              <a:t>giảm</a:t>
            </a:r>
            <a:r>
              <a:rPr lang="en-US"/>
              <a:t> </a:t>
            </a:r>
            <a:r>
              <a:rPr lang="en-US" err="1"/>
              <a:t>độ</a:t>
            </a:r>
            <a:r>
              <a:rPr lang="en-US"/>
              <a:t> </a:t>
            </a:r>
            <a:r>
              <a:rPr lang="en-US" err="1"/>
              <a:t>chính</a:t>
            </a:r>
            <a:r>
              <a:rPr lang="en-US"/>
              <a:t> </a:t>
            </a:r>
            <a:r>
              <a:rPr lang="en-US" err="1"/>
              <a:t>xác</a:t>
            </a:r>
            <a:r>
              <a:rPr lang="en-US"/>
              <a:t> </a:t>
            </a:r>
            <a:r>
              <a:rPr lang="en-US" err="1"/>
              <a:t>của</a:t>
            </a:r>
            <a:r>
              <a:rPr lang="en-US"/>
              <a:t> CTI. </a:t>
            </a:r>
          </a:p>
        </p:txBody>
      </p:sp>
      <p:sp>
        <p:nvSpPr>
          <p:cNvPr id="8" name="Title 7">
            <a:extLst>
              <a:ext uri="{FF2B5EF4-FFF2-40B4-BE49-F238E27FC236}">
                <a16:creationId xmlns:a16="http://schemas.microsoft.com/office/drawing/2014/main" id="{EADBBF00-73D8-333F-5DC9-CEA03CCA8ECD}"/>
              </a:ext>
            </a:extLst>
          </p:cNvPr>
          <p:cNvSpPr>
            <a:spLocks noGrp="1"/>
          </p:cNvSpPr>
          <p:nvPr>
            <p:ph type="ctrTitle" idx="6"/>
          </p:nvPr>
        </p:nvSpPr>
        <p:spPr>
          <a:xfrm>
            <a:off x="736646" y="373024"/>
            <a:ext cx="7672500" cy="1053439"/>
          </a:xfrm>
        </p:spPr>
        <p:txBody>
          <a:bodyPr/>
          <a:lstStyle/>
          <a:p>
            <a:r>
              <a:rPr lang="vi-VN"/>
              <a:t>Tính tin cậy của CTI</a:t>
            </a:r>
            <a:endParaRPr lang="en-US"/>
          </a:p>
        </p:txBody>
      </p:sp>
      <p:pic>
        <p:nvPicPr>
          <p:cNvPr id="5" name="Picture 4" descr="Shape&#10;&#10;Description automatically generated with low confidence">
            <a:extLst>
              <a:ext uri="{FF2B5EF4-FFF2-40B4-BE49-F238E27FC236}">
                <a16:creationId xmlns:a16="http://schemas.microsoft.com/office/drawing/2014/main" id="{706F9F1C-BB1F-4B50-D9C5-7E91DE930A68}"/>
              </a:ext>
            </a:extLst>
          </p:cNvPr>
          <p:cNvPicPr>
            <a:picLocks noChangeAspect="1"/>
          </p:cNvPicPr>
          <p:nvPr/>
        </p:nvPicPr>
        <p:blipFill>
          <a:blip r:embed="rId2"/>
          <a:stretch>
            <a:fillRect/>
          </a:stretch>
        </p:blipFill>
        <p:spPr>
          <a:xfrm>
            <a:off x="1539527" y="1789115"/>
            <a:ext cx="2264377" cy="2264377"/>
          </a:xfrm>
          <a:prstGeom prst="rect">
            <a:avLst/>
          </a:prstGeom>
        </p:spPr>
      </p:pic>
    </p:spTree>
    <p:extLst>
      <p:ext uri="{BB962C8B-B14F-4D97-AF65-F5344CB8AC3E}">
        <p14:creationId xmlns:p14="http://schemas.microsoft.com/office/powerpoint/2010/main" val="1714894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405995"/>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87" name="Google Shape;2187;p43"/>
          <p:cNvSpPr txBox="1">
            <a:spLocks noGrp="1"/>
          </p:cNvSpPr>
          <p:nvPr>
            <p:ph type="ctrTitle"/>
          </p:nvPr>
        </p:nvSpPr>
        <p:spPr>
          <a:xfrm>
            <a:off x="2755728" y="3202095"/>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Reliability</a:t>
            </a:r>
            <a:br>
              <a:rPr lang="vi-VN"/>
            </a:br>
            <a:r>
              <a:rPr lang="vi-VN"/>
              <a:t>Độ tin cậy của CTI</a:t>
            </a:r>
            <a:endParaRPr/>
          </a:p>
        </p:txBody>
      </p:sp>
    </p:spTree>
    <p:extLst>
      <p:ext uri="{BB962C8B-B14F-4D97-AF65-F5344CB8AC3E}">
        <p14:creationId xmlns:p14="http://schemas.microsoft.com/office/powerpoint/2010/main" val="542629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85F25A-7B63-C38D-F825-BA58A522BF35}"/>
              </a:ext>
            </a:extLst>
          </p:cNvPr>
          <p:cNvSpPr>
            <a:spLocks noGrp="1"/>
          </p:cNvSpPr>
          <p:nvPr>
            <p:ph type="ctrTitle" idx="6"/>
          </p:nvPr>
        </p:nvSpPr>
        <p:spPr/>
        <p:txBody>
          <a:bodyPr/>
          <a:lstStyle/>
          <a:p>
            <a:r>
              <a:rPr lang="vi-VN"/>
              <a:t>Model được đề xuất</a:t>
            </a:r>
            <a:endParaRPr lang="en-US"/>
          </a:p>
        </p:txBody>
      </p:sp>
      <p:pic>
        <p:nvPicPr>
          <p:cNvPr id="3" name="Picture 2">
            <a:extLst>
              <a:ext uri="{FF2B5EF4-FFF2-40B4-BE49-F238E27FC236}">
                <a16:creationId xmlns:a16="http://schemas.microsoft.com/office/drawing/2014/main" id="{4A19D1C7-EF07-DE1D-E1AB-4C1889B122DE}"/>
              </a:ext>
            </a:extLst>
          </p:cNvPr>
          <p:cNvPicPr>
            <a:picLocks noChangeAspect="1"/>
          </p:cNvPicPr>
          <p:nvPr/>
        </p:nvPicPr>
        <p:blipFill>
          <a:blip r:embed="rId3"/>
          <a:stretch>
            <a:fillRect/>
          </a:stretch>
        </p:blipFill>
        <p:spPr>
          <a:xfrm>
            <a:off x="308392" y="1273689"/>
            <a:ext cx="8317007" cy="2995911"/>
          </a:xfrm>
          <a:prstGeom prst="rect">
            <a:avLst/>
          </a:prstGeom>
        </p:spPr>
      </p:pic>
      <p:sp>
        <p:nvSpPr>
          <p:cNvPr id="4" name="Google Shape;2334;p49">
            <a:extLst>
              <a:ext uri="{FF2B5EF4-FFF2-40B4-BE49-F238E27FC236}">
                <a16:creationId xmlns:a16="http://schemas.microsoft.com/office/drawing/2014/main" id="{0F787072-3387-69AF-7D9F-55E0E437B87F}"/>
              </a:ext>
            </a:extLst>
          </p:cNvPr>
          <p:cNvSpPr/>
          <p:nvPr/>
        </p:nvSpPr>
        <p:spPr>
          <a:xfrm>
            <a:off x="2504260" y="833764"/>
            <a:ext cx="413548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solidFill>
                  <a:schemeClr val="dk2"/>
                </a:solidFill>
                <a:latin typeface="Overpass Black"/>
                <a:ea typeface="Overpass Black"/>
                <a:cs typeface="Overpass Black"/>
                <a:sym typeface="Overpass Black"/>
              </a:rPr>
              <a:t>A new model to analyze the reliability of data using OSINT CTI feeds</a:t>
            </a:r>
            <a:endParaRPr sz="1600" i="0" u="none" strike="noStrike" cap="none">
              <a:solidFill>
                <a:schemeClr val="dk2"/>
              </a:solidFill>
              <a:latin typeface="Overpass Black"/>
              <a:ea typeface="Overpass Black"/>
              <a:cs typeface="Overpass Black"/>
              <a:sym typeface="Overpass Black"/>
            </a:endParaRPr>
          </a:p>
        </p:txBody>
      </p:sp>
    </p:spTree>
    <p:extLst>
      <p:ext uri="{BB962C8B-B14F-4D97-AF65-F5344CB8AC3E}">
        <p14:creationId xmlns:p14="http://schemas.microsoft.com/office/powerpoint/2010/main" val="694323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pic>
        <p:nvPicPr>
          <p:cNvPr id="12" name="Google Shape;2602;p56">
            <a:extLst>
              <a:ext uri="{FF2B5EF4-FFF2-40B4-BE49-F238E27FC236}">
                <a16:creationId xmlns:a16="http://schemas.microsoft.com/office/drawing/2014/main" id="{BBEA19AC-30F4-F327-F7B4-27914BA2B36C}"/>
              </a:ext>
            </a:extLst>
          </p:cNvPr>
          <p:cNvPicPr preferRelativeResize="0"/>
          <p:nvPr/>
        </p:nvPicPr>
        <p:blipFill>
          <a:blip r:embed="rId3">
            <a:alphaModFix amt="52000"/>
          </a:blip>
          <a:stretch>
            <a:fillRect/>
          </a:stretch>
        </p:blipFill>
        <p:spPr>
          <a:xfrm rot="20421284" flipH="1">
            <a:off x="1618658" y="2867123"/>
            <a:ext cx="2050334" cy="1016368"/>
          </a:xfrm>
          <a:prstGeom prst="rect">
            <a:avLst/>
          </a:prstGeom>
          <a:noFill/>
          <a:ln>
            <a:noFill/>
          </a:ln>
        </p:spPr>
      </p:pic>
      <p:pic>
        <p:nvPicPr>
          <p:cNvPr id="11" name="Google Shape;2602;p56">
            <a:extLst>
              <a:ext uri="{FF2B5EF4-FFF2-40B4-BE49-F238E27FC236}">
                <a16:creationId xmlns:a16="http://schemas.microsoft.com/office/drawing/2014/main" id="{EFA6C5C9-AEA9-D265-5C5F-02D5E8CF554E}"/>
              </a:ext>
            </a:extLst>
          </p:cNvPr>
          <p:cNvPicPr preferRelativeResize="0"/>
          <p:nvPr/>
        </p:nvPicPr>
        <p:blipFill>
          <a:blip r:embed="rId3">
            <a:alphaModFix amt="52000"/>
          </a:blip>
          <a:stretch>
            <a:fillRect/>
          </a:stretch>
        </p:blipFill>
        <p:spPr>
          <a:xfrm rot="20681629" flipH="1">
            <a:off x="1602819" y="2043863"/>
            <a:ext cx="2050334" cy="1016368"/>
          </a:xfrm>
          <a:prstGeom prst="rect">
            <a:avLst/>
          </a:prstGeom>
          <a:noFill/>
          <a:ln>
            <a:noFill/>
          </a:ln>
        </p:spPr>
      </p:pic>
      <p:pic>
        <p:nvPicPr>
          <p:cNvPr id="2600" name="Google Shape;2600;p56"/>
          <p:cNvPicPr preferRelativeResize="0"/>
          <p:nvPr/>
        </p:nvPicPr>
        <p:blipFill>
          <a:blip r:embed="rId4">
            <a:alphaModFix amt="52000"/>
          </a:blip>
          <a:stretch>
            <a:fillRect/>
          </a:stretch>
        </p:blipFill>
        <p:spPr>
          <a:xfrm rot="-629525" flipH="1">
            <a:off x="5051579" y="1436181"/>
            <a:ext cx="2211115" cy="710172"/>
          </a:xfrm>
          <a:prstGeom prst="rect">
            <a:avLst/>
          </a:prstGeom>
          <a:noFill/>
          <a:ln>
            <a:noFill/>
          </a:ln>
        </p:spPr>
      </p:pic>
      <p:pic>
        <p:nvPicPr>
          <p:cNvPr id="2602" name="Google Shape;2602;p56"/>
          <p:cNvPicPr preferRelativeResize="0"/>
          <p:nvPr/>
        </p:nvPicPr>
        <p:blipFill>
          <a:blip r:embed="rId3">
            <a:alphaModFix amt="52000"/>
          </a:blip>
          <a:stretch>
            <a:fillRect/>
          </a:stretch>
        </p:blipFill>
        <p:spPr>
          <a:xfrm rot="20681629" flipH="1">
            <a:off x="1602818" y="3691558"/>
            <a:ext cx="2050334" cy="1016368"/>
          </a:xfrm>
          <a:prstGeom prst="rect">
            <a:avLst/>
          </a:prstGeom>
          <a:noFill/>
          <a:ln>
            <a:noFill/>
          </a:ln>
        </p:spPr>
      </p:pic>
      <p:graphicFrame>
        <p:nvGraphicFramePr>
          <p:cNvPr id="2605" name="Google Shape;2605;p56"/>
          <p:cNvGraphicFramePr/>
          <p:nvPr>
            <p:extLst>
              <p:ext uri="{D42A27DB-BD31-4B8C-83A1-F6EECF244321}">
                <p14:modId xmlns:p14="http://schemas.microsoft.com/office/powerpoint/2010/main" val="786844701"/>
              </p:ext>
            </p:extLst>
          </p:nvPr>
        </p:nvGraphicFramePr>
        <p:xfrm>
          <a:off x="1163673" y="1411564"/>
          <a:ext cx="6997930" cy="3074800"/>
        </p:xfrm>
        <a:graphic>
          <a:graphicData uri="http://schemas.openxmlformats.org/drawingml/2006/table">
            <a:tbl>
              <a:tblPr>
                <a:noFill/>
                <a:tableStyleId>{C9CC7632-4200-4478-A1BE-476836F82349}</a:tableStyleId>
              </a:tblPr>
              <a:tblGrid>
                <a:gridCol w="2956524">
                  <a:extLst>
                    <a:ext uri="{9D8B030D-6E8A-4147-A177-3AD203B41FA5}">
                      <a16:colId xmlns:a16="http://schemas.microsoft.com/office/drawing/2014/main" val="20000"/>
                    </a:ext>
                  </a:extLst>
                </a:gridCol>
                <a:gridCol w="4041406">
                  <a:extLst>
                    <a:ext uri="{9D8B030D-6E8A-4147-A177-3AD203B41FA5}">
                      <a16:colId xmlns:a16="http://schemas.microsoft.com/office/drawing/2014/main" val="20001"/>
                    </a:ext>
                  </a:extLst>
                </a:gridCol>
              </a:tblGrid>
              <a:tr h="768700">
                <a:tc>
                  <a:txBody>
                    <a:bodyPr/>
                    <a:lstStyle/>
                    <a:p>
                      <a:pPr marL="0" lvl="0" indent="0" algn="l" rtl="0">
                        <a:spcBef>
                          <a:spcPts val="0"/>
                        </a:spcBef>
                        <a:spcAft>
                          <a:spcPts val="0"/>
                        </a:spcAft>
                        <a:buNone/>
                      </a:pPr>
                      <a:endParaRPr>
                        <a:solidFill>
                          <a:schemeClr val="dk2"/>
                        </a:solidFill>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DD7E6B">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2"/>
                          </a:solidFill>
                          <a:latin typeface="Overpass Black"/>
                          <a:ea typeface="Overpass Black"/>
                          <a:cs typeface="Overpass Black"/>
                          <a:sym typeface="Overpass Black"/>
                        </a:rPr>
                        <a:t>C</a:t>
                      </a:r>
                      <a:r>
                        <a:rPr lang="en">
                          <a:solidFill>
                            <a:schemeClr val="dk2"/>
                          </a:solidFill>
                          <a:latin typeface="Overpass Black"/>
                          <a:ea typeface="Overpass Black"/>
                          <a:cs typeface="Overpass Black"/>
                          <a:sym typeface="Overpass Black"/>
                        </a:rPr>
                        <a:t>hức năng</a:t>
                      </a:r>
                      <a:endParaRPr>
                        <a:solidFill>
                          <a:schemeClr val="dk2"/>
                        </a:solidFill>
                        <a:latin typeface="Overpass Black"/>
                        <a:ea typeface="Overpass Black"/>
                        <a:cs typeface="Overpass Black"/>
                        <a:sym typeface="Overpass Black"/>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768700">
                <a:tc>
                  <a:txBody>
                    <a:bodyPr/>
                    <a:lstStyle/>
                    <a:p>
                      <a:pPr marL="0" lvl="0" indent="0" algn="ctr" rtl="0">
                        <a:spcBef>
                          <a:spcPts val="0"/>
                        </a:spcBef>
                        <a:spcAft>
                          <a:spcPts val="0"/>
                        </a:spcAft>
                        <a:buNone/>
                      </a:pPr>
                      <a:r>
                        <a:rPr lang="en-US" b="1">
                          <a:solidFill>
                            <a:schemeClr val="dk2"/>
                          </a:solidFill>
                          <a:latin typeface="Open Sans"/>
                          <a:ea typeface="Open Sans"/>
                          <a:cs typeface="Open Sans"/>
                          <a:sym typeface="Open Sans"/>
                        </a:rPr>
                        <a:t>D</a:t>
                      </a:r>
                      <a:r>
                        <a:rPr lang="en" b="1">
                          <a:solidFill>
                            <a:schemeClr val="dk2"/>
                          </a:solidFill>
                          <a:latin typeface="Open Sans"/>
                          <a:ea typeface="Open Sans"/>
                          <a:cs typeface="Open Sans"/>
                          <a:sym typeface="Open Sans"/>
                        </a:rPr>
                        <a:t>ata process layer</a:t>
                      </a:r>
                      <a:endParaRPr b="1">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rgbClr val="DD7E6B">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lang="en-US" sz="1300">
                        <a:solidFill>
                          <a:schemeClr val="dk2"/>
                        </a:solidFill>
                        <a:latin typeface="Open Sans"/>
                        <a:ea typeface="Open Sans"/>
                        <a:cs typeface="Open Sans"/>
                        <a:sym typeface="Open Sans"/>
                      </a:endParaRPr>
                    </a:p>
                    <a:p>
                      <a:pPr marL="0" lvl="0" indent="0" algn="ctr" rtl="0">
                        <a:spcBef>
                          <a:spcPts val="0"/>
                        </a:spcBef>
                        <a:spcAft>
                          <a:spcPts val="0"/>
                        </a:spcAft>
                        <a:buNone/>
                      </a:pPr>
                      <a:r>
                        <a:rPr lang="en-US" sz="1300" err="1">
                          <a:solidFill>
                            <a:schemeClr val="dk2"/>
                          </a:solidFill>
                          <a:latin typeface="Open Sans"/>
                          <a:ea typeface="Open Sans"/>
                          <a:cs typeface="Open Sans"/>
                          <a:sym typeface="Open Sans"/>
                        </a:rPr>
                        <a:t>Quản</a:t>
                      </a:r>
                      <a:r>
                        <a:rPr lang="en-US" sz="1300">
                          <a:solidFill>
                            <a:schemeClr val="dk2"/>
                          </a:solidFill>
                          <a:latin typeface="Open Sans"/>
                          <a:ea typeface="Open Sans"/>
                          <a:cs typeface="Open Sans"/>
                          <a:sym typeface="Open Sans"/>
                        </a:rPr>
                        <a:t> </a:t>
                      </a:r>
                      <a:r>
                        <a:rPr lang="en-US" sz="1300" err="1">
                          <a:solidFill>
                            <a:schemeClr val="dk2"/>
                          </a:solidFill>
                          <a:latin typeface="Open Sans"/>
                          <a:ea typeface="Open Sans"/>
                          <a:cs typeface="Open Sans"/>
                          <a:sym typeface="Open Sans"/>
                        </a:rPr>
                        <a:t>lí</a:t>
                      </a:r>
                      <a:r>
                        <a:rPr lang="en-US" sz="1300">
                          <a:solidFill>
                            <a:schemeClr val="dk2"/>
                          </a:solidFill>
                          <a:latin typeface="Open Sans"/>
                          <a:ea typeface="Open Sans"/>
                          <a:cs typeface="Open Sans"/>
                          <a:sym typeface="Open Sans"/>
                        </a:rPr>
                        <a:t>, </a:t>
                      </a:r>
                      <a:r>
                        <a:rPr lang="en-US" sz="1300" err="1">
                          <a:solidFill>
                            <a:schemeClr val="dk2"/>
                          </a:solidFill>
                          <a:latin typeface="Open Sans"/>
                          <a:ea typeface="Open Sans"/>
                          <a:cs typeface="Open Sans"/>
                          <a:sym typeface="Open Sans"/>
                        </a:rPr>
                        <a:t>xử</a:t>
                      </a:r>
                      <a:r>
                        <a:rPr lang="en-US" sz="1300">
                          <a:solidFill>
                            <a:schemeClr val="dk2"/>
                          </a:solidFill>
                          <a:latin typeface="Open Sans"/>
                          <a:ea typeface="Open Sans"/>
                          <a:cs typeface="Open Sans"/>
                          <a:sym typeface="Open Sans"/>
                        </a:rPr>
                        <a:t> </a:t>
                      </a:r>
                      <a:r>
                        <a:rPr lang="en-US" sz="1300" err="1">
                          <a:solidFill>
                            <a:schemeClr val="dk2"/>
                          </a:solidFill>
                          <a:latin typeface="Open Sans"/>
                          <a:ea typeface="Open Sans"/>
                          <a:cs typeface="Open Sans"/>
                          <a:sym typeface="Open Sans"/>
                        </a:rPr>
                        <a:t>lí</a:t>
                      </a:r>
                      <a:r>
                        <a:rPr lang="en-US" sz="1300">
                          <a:solidFill>
                            <a:schemeClr val="dk2"/>
                          </a:solidFill>
                          <a:latin typeface="Open Sans"/>
                          <a:ea typeface="Open Sans"/>
                          <a:cs typeface="Open Sans"/>
                          <a:sym typeface="Open Sans"/>
                        </a:rPr>
                        <a:t> </a:t>
                      </a:r>
                      <a:r>
                        <a:rPr lang="en-US" sz="1300" err="1">
                          <a:solidFill>
                            <a:schemeClr val="dk2"/>
                          </a:solidFill>
                          <a:latin typeface="Open Sans"/>
                          <a:ea typeface="Open Sans"/>
                          <a:cs typeface="Open Sans"/>
                          <a:sym typeface="Open Sans"/>
                        </a:rPr>
                        <a:t>ngữ</a:t>
                      </a:r>
                      <a:r>
                        <a:rPr lang="en-US" sz="1300">
                          <a:solidFill>
                            <a:schemeClr val="dk2"/>
                          </a:solidFill>
                          <a:latin typeface="Open Sans"/>
                          <a:ea typeface="Open Sans"/>
                          <a:cs typeface="Open Sans"/>
                          <a:sym typeface="Open Sans"/>
                        </a:rPr>
                        <a:t> </a:t>
                      </a:r>
                      <a:r>
                        <a:rPr lang="en-US" sz="1300" err="1">
                          <a:solidFill>
                            <a:schemeClr val="dk2"/>
                          </a:solidFill>
                          <a:latin typeface="Open Sans"/>
                          <a:ea typeface="Open Sans"/>
                          <a:cs typeface="Open Sans"/>
                          <a:sym typeface="Open Sans"/>
                        </a:rPr>
                        <a:t>cảnh</a:t>
                      </a:r>
                      <a:r>
                        <a:rPr lang="en-US" sz="1300">
                          <a:solidFill>
                            <a:schemeClr val="dk2"/>
                          </a:solidFill>
                          <a:latin typeface="Open Sans"/>
                          <a:ea typeface="Open Sans"/>
                          <a:cs typeface="Open Sans"/>
                          <a:sym typeface="Open Sans"/>
                        </a:rPr>
                        <a:t> (context)</a:t>
                      </a:r>
                      <a:endParaRPr sz="130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68700">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Feature analysis layer</a:t>
                      </a:r>
                      <a:endParaRPr b="1">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2"/>
                          </a:solidFill>
                          <a:latin typeface="Open Sans"/>
                          <a:ea typeface="Open Sans"/>
                          <a:cs typeface="Open Sans"/>
                          <a:sym typeface="Open Sans"/>
                        </a:rPr>
                        <a:t>T</a:t>
                      </a:r>
                      <a:r>
                        <a:rPr lang="en" sz="1300">
                          <a:solidFill>
                            <a:schemeClr val="dk2"/>
                          </a:solidFill>
                          <a:latin typeface="Open Sans"/>
                          <a:ea typeface="Open Sans"/>
                          <a:cs typeface="Open Sans"/>
                          <a:sym typeface="Open Sans"/>
                        </a:rPr>
                        <a:t>hu thập các đặc điểm đặc trưng của dữ liệu từ nguồn cung cấp và chuẩn hóa chúng</a:t>
                      </a:r>
                      <a:endParaRPr sz="130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68700">
                <a:tc>
                  <a:txBody>
                    <a:bodyPr/>
                    <a:lstStyle/>
                    <a:p>
                      <a:pPr marL="0" lvl="0" indent="0" algn="ctr" rtl="0">
                        <a:spcBef>
                          <a:spcPts val="0"/>
                        </a:spcBef>
                        <a:spcAft>
                          <a:spcPts val="0"/>
                        </a:spcAft>
                        <a:buNone/>
                      </a:pPr>
                      <a:r>
                        <a:rPr lang="en" b="1">
                          <a:solidFill>
                            <a:schemeClr val="dk2"/>
                          </a:solidFill>
                          <a:latin typeface="Open Sans"/>
                          <a:ea typeface="Open Sans"/>
                          <a:cs typeface="Open Sans"/>
                          <a:sym typeface="Open Sans"/>
                        </a:rPr>
                        <a:t>Reliability computaion layer</a:t>
                      </a:r>
                      <a:endParaRPr b="1">
                        <a:solidFill>
                          <a:schemeClr val="dk2"/>
                        </a:solidFill>
                        <a:latin typeface="Open Sans"/>
                        <a:ea typeface="Open Sans"/>
                        <a:cs typeface="Open Sans"/>
                        <a:sym typeface="Open Sans"/>
                      </a:endParaRPr>
                    </a:p>
                  </a:txBody>
                  <a:tcPr marL="91425" marR="91425" marT="91425" marB="91425" anchor="ctr">
                    <a:lnL w="19050" cap="flat" cmpd="sng">
                      <a:solidFill>
                        <a:srgbClr val="DD7E6B">
                          <a:alpha val="0"/>
                        </a:srgbClr>
                      </a:solidFill>
                      <a:prstDash val="solid"/>
                      <a:round/>
                      <a:headEnd type="none" w="sm" len="sm"/>
                      <a:tailEnd type="none" w="sm" len="sm"/>
                    </a:lnL>
                    <a:lnR w="19050" cap="flat" cmpd="sng">
                      <a:solidFill>
                        <a:srgbClr val="DD7E6B">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2"/>
                          </a:solidFill>
                          <a:latin typeface="Open Sans"/>
                          <a:ea typeface="Open Sans"/>
                          <a:cs typeface="Open Sans"/>
                          <a:sym typeface="Open Sans"/>
                        </a:rPr>
                        <a:t>Dữ liệu sau khi chuẩn hóa được sử dụng để tính toán độ tin cậy của CTI feed và CTI data</a:t>
                      </a:r>
                      <a:endParaRPr sz="1300">
                        <a:solidFill>
                          <a:schemeClr val="dk2"/>
                        </a:solidFill>
                        <a:latin typeface="Open Sans"/>
                        <a:ea typeface="Open Sans"/>
                        <a:cs typeface="Open Sans"/>
                        <a:sym typeface="Open Sans"/>
                      </a:endParaRPr>
                    </a:p>
                  </a:txBody>
                  <a:tcPr marL="91425" marR="91425" marT="91425" marB="91425">
                    <a:lnL w="19050" cap="flat" cmpd="sng">
                      <a:solidFill>
                        <a:srgbClr val="DD7E6B">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06" name="Google Shape;2606;p5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Model được đề xuất</a:t>
            </a:r>
            <a:endParaRPr/>
          </a:p>
        </p:txBody>
      </p:sp>
      <p:sp>
        <p:nvSpPr>
          <p:cNvPr id="10" name="Google Shape;2334;p49">
            <a:extLst>
              <a:ext uri="{FF2B5EF4-FFF2-40B4-BE49-F238E27FC236}">
                <a16:creationId xmlns:a16="http://schemas.microsoft.com/office/drawing/2014/main" id="{9CC075E3-5E3F-2038-7311-DC6BCA40DCAC}"/>
              </a:ext>
            </a:extLst>
          </p:cNvPr>
          <p:cNvSpPr/>
          <p:nvPr/>
        </p:nvSpPr>
        <p:spPr>
          <a:xfrm>
            <a:off x="2504260" y="833764"/>
            <a:ext cx="413548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a:solidFill>
                  <a:schemeClr val="dk2"/>
                </a:solidFill>
                <a:latin typeface="Overpass Black"/>
                <a:ea typeface="Overpass Black"/>
                <a:cs typeface="Overpass Black"/>
                <a:sym typeface="Overpass Black"/>
              </a:rPr>
              <a:t>A new model to analyze the reliability of data using OSINT CTI feeds</a:t>
            </a:r>
            <a:endParaRPr sz="1600" i="0" u="none" strike="noStrike" cap="none">
              <a:solidFill>
                <a:schemeClr val="dk2"/>
              </a:solidFill>
              <a:latin typeface="Overpass Black"/>
              <a:ea typeface="Overpass Black"/>
              <a:cs typeface="Overpass Black"/>
              <a:sym typeface="Overpass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00"/>
                                        </p:tgtEl>
                                        <p:attrNameLst>
                                          <p:attrName>style.visibility</p:attrName>
                                        </p:attrNameLst>
                                      </p:cBhvr>
                                      <p:to>
                                        <p:strVal val="visible"/>
                                      </p:to>
                                    </p:set>
                                    <p:anim calcmode="lin" valueType="num">
                                      <p:cBhvr additive="base">
                                        <p:cTn id="7" dur="500" fill="hold"/>
                                        <p:tgtEl>
                                          <p:spTgt spid="2600"/>
                                        </p:tgtEl>
                                        <p:attrNameLst>
                                          <p:attrName>ppt_x</p:attrName>
                                        </p:attrNameLst>
                                      </p:cBhvr>
                                      <p:tavLst>
                                        <p:tav tm="0">
                                          <p:val>
                                            <p:strVal val="#ppt_x"/>
                                          </p:val>
                                        </p:tav>
                                        <p:tav tm="100000">
                                          <p:val>
                                            <p:strVal val="#ppt_x"/>
                                          </p:val>
                                        </p:tav>
                                      </p:tavLst>
                                    </p:anim>
                                    <p:anim calcmode="lin" valueType="num">
                                      <p:cBhvr additive="base">
                                        <p:cTn id="8" dur="500" fill="hold"/>
                                        <p:tgtEl>
                                          <p:spTgt spid="26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02"/>
                                        </p:tgtEl>
                                        <p:attrNameLst>
                                          <p:attrName>style.visibility</p:attrName>
                                        </p:attrNameLst>
                                      </p:cBhvr>
                                      <p:to>
                                        <p:strVal val="visible"/>
                                      </p:to>
                                    </p:set>
                                    <p:anim calcmode="lin" valueType="num">
                                      <p:cBhvr additive="base">
                                        <p:cTn id="11" dur="500" fill="hold"/>
                                        <p:tgtEl>
                                          <p:spTgt spid="2602"/>
                                        </p:tgtEl>
                                        <p:attrNameLst>
                                          <p:attrName>ppt_x</p:attrName>
                                        </p:attrNameLst>
                                      </p:cBhvr>
                                      <p:tavLst>
                                        <p:tav tm="0">
                                          <p:val>
                                            <p:strVal val="#ppt_x"/>
                                          </p:val>
                                        </p:tav>
                                        <p:tav tm="100000">
                                          <p:val>
                                            <p:strVal val="#ppt_x"/>
                                          </p:val>
                                        </p:tav>
                                      </p:tavLst>
                                    </p:anim>
                                    <p:anim calcmode="lin" valueType="num">
                                      <p:cBhvr additive="base">
                                        <p:cTn id="12" dur="500" fill="hold"/>
                                        <p:tgtEl>
                                          <p:spTgt spid="260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05"/>
                                        </p:tgtEl>
                                        <p:attrNameLst>
                                          <p:attrName>style.visibility</p:attrName>
                                        </p:attrNameLst>
                                      </p:cBhvr>
                                      <p:to>
                                        <p:strVal val="visible"/>
                                      </p:to>
                                    </p:set>
                                    <p:anim calcmode="lin" valueType="num">
                                      <p:cBhvr additive="base">
                                        <p:cTn id="15" dur="500" fill="hold"/>
                                        <p:tgtEl>
                                          <p:spTgt spid="2605"/>
                                        </p:tgtEl>
                                        <p:attrNameLst>
                                          <p:attrName>ppt_x</p:attrName>
                                        </p:attrNameLst>
                                      </p:cBhvr>
                                      <p:tavLst>
                                        <p:tav tm="0">
                                          <p:val>
                                            <p:strVal val="#ppt_x"/>
                                          </p:val>
                                        </p:tav>
                                        <p:tav tm="100000">
                                          <p:val>
                                            <p:strVal val="#ppt_x"/>
                                          </p:val>
                                        </p:tav>
                                      </p:tavLst>
                                    </p:anim>
                                    <p:anim calcmode="lin" valueType="num">
                                      <p:cBhvr additive="base">
                                        <p:cTn id="16" dur="500" fill="hold"/>
                                        <p:tgtEl>
                                          <p:spTgt spid="260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pic>
        <p:nvPicPr>
          <p:cNvPr id="2442" name="Google Shape;2442;p52"/>
          <p:cNvPicPr preferRelativeResize="0"/>
          <p:nvPr/>
        </p:nvPicPr>
        <p:blipFill>
          <a:blip r:embed="rId3">
            <a:alphaModFix amt="82000"/>
          </a:blip>
          <a:stretch>
            <a:fillRect/>
          </a:stretch>
        </p:blipFill>
        <p:spPr>
          <a:xfrm>
            <a:off x="6995641" y="1892062"/>
            <a:ext cx="1117248" cy="939777"/>
          </a:xfrm>
          <a:prstGeom prst="rect">
            <a:avLst/>
          </a:prstGeom>
          <a:noFill/>
          <a:ln>
            <a:noFill/>
          </a:ln>
        </p:spPr>
      </p:pic>
      <p:pic>
        <p:nvPicPr>
          <p:cNvPr id="2443" name="Google Shape;2443;p52"/>
          <p:cNvPicPr preferRelativeResize="0"/>
          <p:nvPr/>
        </p:nvPicPr>
        <p:blipFill>
          <a:blip r:embed="rId4">
            <a:alphaModFix amt="50000"/>
          </a:blip>
          <a:stretch>
            <a:fillRect/>
          </a:stretch>
        </p:blipFill>
        <p:spPr>
          <a:xfrm>
            <a:off x="1034431" y="1892062"/>
            <a:ext cx="1117234" cy="939777"/>
          </a:xfrm>
          <a:prstGeom prst="rect">
            <a:avLst/>
          </a:prstGeom>
          <a:noFill/>
          <a:ln>
            <a:noFill/>
          </a:ln>
        </p:spPr>
      </p:pic>
      <p:pic>
        <p:nvPicPr>
          <p:cNvPr id="2444" name="Google Shape;2444;p52"/>
          <p:cNvPicPr preferRelativeResize="0"/>
          <p:nvPr/>
        </p:nvPicPr>
        <p:blipFill>
          <a:blip r:embed="rId5">
            <a:alphaModFix amt="72000"/>
          </a:blip>
          <a:stretch>
            <a:fillRect/>
          </a:stretch>
        </p:blipFill>
        <p:spPr>
          <a:xfrm>
            <a:off x="3022025" y="1432407"/>
            <a:ext cx="1117248" cy="939777"/>
          </a:xfrm>
          <a:prstGeom prst="rect">
            <a:avLst/>
          </a:prstGeom>
          <a:noFill/>
          <a:ln>
            <a:noFill/>
          </a:ln>
        </p:spPr>
      </p:pic>
      <p:pic>
        <p:nvPicPr>
          <p:cNvPr id="2445" name="Google Shape;2445;p52"/>
          <p:cNvPicPr preferRelativeResize="0"/>
          <p:nvPr/>
        </p:nvPicPr>
        <p:blipFill>
          <a:blip r:embed="rId6">
            <a:alphaModFix amt="71000"/>
          </a:blip>
          <a:stretch>
            <a:fillRect/>
          </a:stretch>
        </p:blipFill>
        <p:spPr>
          <a:xfrm>
            <a:off x="5008703" y="1434193"/>
            <a:ext cx="1117248" cy="939777"/>
          </a:xfrm>
          <a:prstGeom prst="rect">
            <a:avLst/>
          </a:prstGeom>
          <a:noFill/>
          <a:ln>
            <a:noFill/>
          </a:ln>
        </p:spPr>
      </p:pic>
      <p:grpSp>
        <p:nvGrpSpPr>
          <p:cNvPr id="2446" name="Google Shape;2446;p52"/>
          <p:cNvGrpSpPr/>
          <p:nvPr/>
        </p:nvGrpSpPr>
        <p:grpSpPr>
          <a:xfrm>
            <a:off x="5277946" y="1617740"/>
            <a:ext cx="578763" cy="572682"/>
            <a:chOff x="5221275" y="1231600"/>
            <a:chExt cx="433725" cy="429200"/>
          </a:xfrm>
        </p:grpSpPr>
        <p:sp>
          <p:nvSpPr>
            <p:cNvPr id="2447" name="Google Shape;2447;p52"/>
            <p:cNvSpPr/>
            <p:nvPr/>
          </p:nvSpPr>
          <p:spPr>
            <a:xfrm>
              <a:off x="5344650" y="1329650"/>
              <a:ext cx="235875" cy="331150"/>
            </a:xfrm>
            <a:custGeom>
              <a:avLst/>
              <a:gdLst/>
              <a:ahLst/>
              <a:cxnLst/>
              <a:rect l="l" t="t" r="r" b="b"/>
              <a:pathLst>
                <a:path w="9435" h="13246" extrusionOk="0">
                  <a:moveTo>
                    <a:pt x="3808" y="1"/>
                  </a:moveTo>
                  <a:cubicBezTo>
                    <a:pt x="3555" y="1"/>
                    <a:pt x="3296" y="95"/>
                    <a:pt x="3085" y="306"/>
                  </a:cubicBezTo>
                  <a:cubicBezTo>
                    <a:pt x="2905" y="486"/>
                    <a:pt x="2784" y="742"/>
                    <a:pt x="2799" y="1013"/>
                  </a:cubicBezTo>
                  <a:lnTo>
                    <a:pt x="2799" y="1540"/>
                  </a:lnTo>
                  <a:cubicBezTo>
                    <a:pt x="2777" y="1720"/>
                    <a:pt x="2909" y="1810"/>
                    <a:pt x="3042" y="1810"/>
                  </a:cubicBezTo>
                  <a:cubicBezTo>
                    <a:pt x="3176" y="1810"/>
                    <a:pt x="3311" y="1720"/>
                    <a:pt x="3296" y="1540"/>
                  </a:cubicBezTo>
                  <a:lnTo>
                    <a:pt x="3296" y="1013"/>
                  </a:lnTo>
                  <a:cubicBezTo>
                    <a:pt x="3296" y="674"/>
                    <a:pt x="3552" y="505"/>
                    <a:pt x="3807" y="505"/>
                  </a:cubicBezTo>
                  <a:cubicBezTo>
                    <a:pt x="4063" y="505"/>
                    <a:pt x="4319" y="674"/>
                    <a:pt x="4319" y="1013"/>
                  </a:cubicBezTo>
                  <a:lnTo>
                    <a:pt x="4319" y="5572"/>
                  </a:lnTo>
                  <a:cubicBezTo>
                    <a:pt x="4334" y="5722"/>
                    <a:pt x="4454" y="5798"/>
                    <a:pt x="4575" y="5798"/>
                  </a:cubicBezTo>
                  <a:cubicBezTo>
                    <a:pt x="4695" y="5798"/>
                    <a:pt x="4816" y="5722"/>
                    <a:pt x="4831" y="5572"/>
                  </a:cubicBezTo>
                  <a:lnTo>
                    <a:pt x="4831" y="4895"/>
                  </a:lnTo>
                  <a:cubicBezTo>
                    <a:pt x="4808" y="4534"/>
                    <a:pt x="5071" y="4353"/>
                    <a:pt x="5335" y="4353"/>
                  </a:cubicBezTo>
                  <a:cubicBezTo>
                    <a:pt x="5598" y="4353"/>
                    <a:pt x="5861" y="4534"/>
                    <a:pt x="5839" y="4895"/>
                  </a:cubicBezTo>
                  <a:lnTo>
                    <a:pt x="5839" y="5572"/>
                  </a:lnTo>
                  <a:cubicBezTo>
                    <a:pt x="5854" y="5722"/>
                    <a:pt x="5970" y="5798"/>
                    <a:pt x="6087" y="5798"/>
                  </a:cubicBezTo>
                  <a:cubicBezTo>
                    <a:pt x="6204" y="5798"/>
                    <a:pt x="6320" y="5722"/>
                    <a:pt x="6335" y="5572"/>
                  </a:cubicBezTo>
                  <a:lnTo>
                    <a:pt x="6335" y="4895"/>
                  </a:lnTo>
                  <a:cubicBezTo>
                    <a:pt x="6313" y="4534"/>
                    <a:pt x="6576" y="4353"/>
                    <a:pt x="6839" y="4353"/>
                  </a:cubicBezTo>
                  <a:cubicBezTo>
                    <a:pt x="7103" y="4353"/>
                    <a:pt x="7366" y="4534"/>
                    <a:pt x="7343" y="4895"/>
                  </a:cubicBezTo>
                  <a:lnTo>
                    <a:pt x="7343" y="5572"/>
                  </a:lnTo>
                  <a:cubicBezTo>
                    <a:pt x="7358" y="5722"/>
                    <a:pt x="7479" y="5798"/>
                    <a:pt x="7599" y="5798"/>
                  </a:cubicBezTo>
                  <a:cubicBezTo>
                    <a:pt x="7719" y="5798"/>
                    <a:pt x="7840" y="5722"/>
                    <a:pt x="7855" y="5572"/>
                  </a:cubicBezTo>
                  <a:lnTo>
                    <a:pt x="7855" y="5196"/>
                  </a:lnTo>
                  <a:cubicBezTo>
                    <a:pt x="7832" y="4835"/>
                    <a:pt x="8096" y="4654"/>
                    <a:pt x="8359" y="4654"/>
                  </a:cubicBezTo>
                  <a:cubicBezTo>
                    <a:pt x="8622" y="4654"/>
                    <a:pt x="8885" y="4835"/>
                    <a:pt x="8863" y="5196"/>
                  </a:cubicBezTo>
                  <a:lnTo>
                    <a:pt x="8863" y="9108"/>
                  </a:lnTo>
                  <a:cubicBezTo>
                    <a:pt x="8863" y="9228"/>
                    <a:pt x="8833" y="9333"/>
                    <a:pt x="8773" y="9439"/>
                  </a:cubicBezTo>
                  <a:cubicBezTo>
                    <a:pt x="8743" y="9499"/>
                    <a:pt x="8712" y="9574"/>
                    <a:pt x="8682" y="9634"/>
                  </a:cubicBezTo>
                  <a:cubicBezTo>
                    <a:pt x="8577" y="9845"/>
                    <a:pt x="8487" y="10056"/>
                    <a:pt x="8412" y="10281"/>
                  </a:cubicBezTo>
                  <a:cubicBezTo>
                    <a:pt x="8336" y="10507"/>
                    <a:pt x="8291" y="10748"/>
                    <a:pt x="8261" y="10988"/>
                  </a:cubicBezTo>
                  <a:lnTo>
                    <a:pt x="7268" y="10988"/>
                  </a:lnTo>
                  <a:cubicBezTo>
                    <a:pt x="6937" y="10988"/>
                    <a:pt x="6937" y="11485"/>
                    <a:pt x="7268" y="11485"/>
                  </a:cubicBezTo>
                  <a:lnTo>
                    <a:pt x="8938" y="11485"/>
                  </a:lnTo>
                  <a:lnTo>
                    <a:pt x="8938" y="12734"/>
                  </a:lnTo>
                  <a:lnTo>
                    <a:pt x="2529" y="12734"/>
                  </a:lnTo>
                  <a:lnTo>
                    <a:pt x="2529" y="11500"/>
                  </a:lnTo>
                  <a:lnTo>
                    <a:pt x="6170" y="11500"/>
                  </a:lnTo>
                  <a:cubicBezTo>
                    <a:pt x="6516" y="11500"/>
                    <a:pt x="6516" y="10988"/>
                    <a:pt x="6170" y="10988"/>
                  </a:cubicBezTo>
                  <a:lnTo>
                    <a:pt x="3191" y="10988"/>
                  </a:lnTo>
                  <a:cubicBezTo>
                    <a:pt x="3025" y="10296"/>
                    <a:pt x="2649" y="9664"/>
                    <a:pt x="2122" y="9183"/>
                  </a:cubicBezTo>
                  <a:cubicBezTo>
                    <a:pt x="2047" y="9108"/>
                    <a:pt x="2002" y="9032"/>
                    <a:pt x="1957" y="8942"/>
                  </a:cubicBezTo>
                  <a:cubicBezTo>
                    <a:pt x="1355" y="7407"/>
                    <a:pt x="843" y="5993"/>
                    <a:pt x="558" y="4985"/>
                  </a:cubicBezTo>
                  <a:cubicBezTo>
                    <a:pt x="506" y="4793"/>
                    <a:pt x="662" y="4623"/>
                    <a:pt x="840" y="4623"/>
                  </a:cubicBezTo>
                  <a:cubicBezTo>
                    <a:pt x="871" y="4623"/>
                    <a:pt x="902" y="4628"/>
                    <a:pt x="934" y="4639"/>
                  </a:cubicBezTo>
                  <a:cubicBezTo>
                    <a:pt x="1460" y="4835"/>
                    <a:pt x="2032" y="5406"/>
                    <a:pt x="2574" y="6294"/>
                  </a:cubicBezTo>
                  <a:cubicBezTo>
                    <a:pt x="2651" y="6430"/>
                    <a:pt x="2779" y="6492"/>
                    <a:pt x="2906" y="6492"/>
                  </a:cubicBezTo>
                  <a:cubicBezTo>
                    <a:pt x="3102" y="6492"/>
                    <a:pt x="3296" y="6345"/>
                    <a:pt x="3296" y="6099"/>
                  </a:cubicBezTo>
                  <a:lnTo>
                    <a:pt x="3296" y="2638"/>
                  </a:lnTo>
                  <a:cubicBezTo>
                    <a:pt x="3311" y="2457"/>
                    <a:pt x="3179" y="2367"/>
                    <a:pt x="3048" y="2367"/>
                  </a:cubicBezTo>
                  <a:cubicBezTo>
                    <a:pt x="2916" y="2367"/>
                    <a:pt x="2784" y="2457"/>
                    <a:pt x="2799" y="2638"/>
                  </a:cubicBezTo>
                  <a:lnTo>
                    <a:pt x="2799" y="5707"/>
                  </a:lnTo>
                  <a:cubicBezTo>
                    <a:pt x="2243" y="4895"/>
                    <a:pt x="1686" y="4383"/>
                    <a:pt x="1114" y="4173"/>
                  </a:cubicBezTo>
                  <a:cubicBezTo>
                    <a:pt x="1025" y="4138"/>
                    <a:pt x="932" y="4121"/>
                    <a:pt x="838" y="4121"/>
                  </a:cubicBezTo>
                  <a:cubicBezTo>
                    <a:pt x="646" y="4121"/>
                    <a:pt x="453" y="4192"/>
                    <a:pt x="302" y="4323"/>
                  </a:cubicBezTo>
                  <a:cubicBezTo>
                    <a:pt x="91" y="4519"/>
                    <a:pt x="1" y="4835"/>
                    <a:pt x="76" y="5121"/>
                  </a:cubicBezTo>
                  <a:cubicBezTo>
                    <a:pt x="377" y="6144"/>
                    <a:pt x="874" y="7573"/>
                    <a:pt x="1505" y="9138"/>
                  </a:cubicBezTo>
                  <a:cubicBezTo>
                    <a:pt x="1566" y="9288"/>
                    <a:pt x="1656" y="9424"/>
                    <a:pt x="1776" y="9544"/>
                  </a:cubicBezTo>
                  <a:cubicBezTo>
                    <a:pt x="2198" y="9935"/>
                    <a:pt x="2514" y="10432"/>
                    <a:pt x="2664" y="10988"/>
                  </a:cubicBezTo>
                  <a:lnTo>
                    <a:pt x="2273" y="10988"/>
                  </a:lnTo>
                  <a:cubicBezTo>
                    <a:pt x="2137" y="10988"/>
                    <a:pt x="2017" y="11109"/>
                    <a:pt x="2017" y="11244"/>
                  </a:cubicBezTo>
                  <a:lnTo>
                    <a:pt x="2017" y="12989"/>
                  </a:lnTo>
                  <a:cubicBezTo>
                    <a:pt x="2017" y="13125"/>
                    <a:pt x="2137" y="13245"/>
                    <a:pt x="2273" y="13245"/>
                  </a:cubicBezTo>
                  <a:lnTo>
                    <a:pt x="9179" y="13245"/>
                  </a:lnTo>
                  <a:cubicBezTo>
                    <a:pt x="9329" y="13245"/>
                    <a:pt x="9435" y="13125"/>
                    <a:pt x="9435" y="12989"/>
                  </a:cubicBezTo>
                  <a:lnTo>
                    <a:pt x="9435" y="11244"/>
                  </a:lnTo>
                  <a:cubicBezTo>
                    <a:pt x="9435" y="11109"/>
                    <a:pt x="9329" y="10988"/>
                    <a:pt x="9179" y="10988"/>
                  </a:cubicBezTo>
                  <a:lnTo>
                    <a:pt x="8773" y="10988"/>
                  </a:lnTo>
                  <a:cubicBezTo>
                    <a:pt x="8788" y="10793"/>
                    <a:pt x="8833" y="10612"/>
                    <a:pt x="8893" y="10432"/>
                  </a:cubicBezTo>
                  <a:cubicBezTo>
                    <a:pt x="8953" y="10221"/>
                    <a:pt x="9028" y="10041"/>
                    <a:pt x="9134" y="9845"/>
                  </a:cubicBezTo>
                  <a:cubicBezTo>
                    <a:pt x="9149" y="9785"/>
                    <a:pt x="9179" y="9725"/>
                    <a:pt x="9224" y="9679"/>
                  </a:cubicBezTo>
                  <a:cubicBezTo>
                    <a:pt x="9314" y="9499"/>
                    <a:pt x="9359" y="9303"/>
                    <a:pt x="9359" y="9108"/>
                  </a:cubicBezTo>
                  <a:lnTo>
                    <a:pt x="9359" y="5196"/>
                  </a:lnTo>
                  <a:cubicBezTo>
                    <a:pt x="9359" y="4639"/>
                    <a:pt x="8908" y="4188"/>
                    <a:pt x="8351" y="4188"/>
                  </a:cubicBezTo>
                  <a:cubicBezTo>
                    <a:pt x="8126" y="4188"/>
                    <a:pt x="7900" y="4263"/>
                    <a:pt x="7734" y="4413"/>
                  </a:cubicBezTo>
                  <a:cubicBezTo>
                    <a:pt x="7542" y="4063"/>
                    <a:pt x="7190" y="3876"/>
                    <a:pt x="6839" y="3876"/>
                  </a:cubicBezTo>
                  <a:cubicBezTo>
                    <a:pt x="6587" y="3876"/>
                    <a:pt x="6334" y="3972"/>
                    <a:pt x="6140" y="4173"/>
                  </a:cubicBezTo>
                  <a:cubicBezTo>
                    <a:pt x="6110" y="4188"/>
                    <a:pt x="6110" y="4203"/>
                    <a:pt x="6094" y="4218"/>
                  </a:cubicBezTo>
                  <a:cubicBezTo>
                    <a:pt x="5900" y="3996"/>
                    <a:pt x="5621" y="3876"/>
                    <a:pt x="5340" y="3876"/>
                  </a:cubicBezTo>
                  <a:cubicBezTo>
                    <a:pt x="5164" y="3876"/>
                    <a:pt x="4987" y="3924"/>
                    <a:pt x="4831" y="4022"/>
                  </a:cubicBezTo>
                  <a:lnTo>
                    <a:pt x="4831" y="1013"/>
                  </a:lnTo>
                  <a:cubicBezTo>
                    <a:pt x="4831" y="404"/>
                    <a:pt x="4331" y="1"/>
                    <a:pt x="3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5392425" y="1231600"/>
              <a:ext cx="93700" cy="83925"/>
            </a:xfrm>
            <a:custGeom>
              <a:avLst/>
              <a:gdLst/>
              <a:ahLst/>
              <a:cxnLst/>
              <a:rect l="l" t="t" r="r" b="b"/>
              <a:pathLst>
                <a:path w="3748" h="3357" extrusionOk="0">
                  <a:moveTo>
                    <a:pt x="1851" y="542"/>
                  </a:moveTo>
                  <a:lnTo>
                    <a:pt x="2107" y="1068"/>
                  </a:lnTo>
                  <a:cubicBezTo>
                    <a:pt x="2182" y="1204"/>
                    <a:pt x="2318" y="1309"/>
                    <a:pt x="2468" y="1324"/>
                  </a:cubicBezTo>
                  <a:lnTo>
                    <a:pt x="3055" y="1414"/>
                  </a:lnTo>
                  <a:lnTo>
                    <a:pt x="2634" y="1821"/>
                  </a:lnTo>
                  <a:cubicBezTo>
                    <a:pt x="2528" y="1926"/>
                    <a:pt x="2468" y="2091"/>
                    <a:pt x="2498" y="2242"/>
                  </a:cubicBezTo>
                  <a:lnTo>
                    <a:pt x="2589" y="2829"/>
                  </a:lnTo>
                  <a:lnTo>
                    <a:pt x="2062" y="2543"/>
                  </a:lnTo>
                  <a:cubicBezTo>
                    <a:pt x="1994" y="2505"/>
                    <a:pt x="1919" y="2486"/>
                    <a:pt x="1844" y="2486"/>
                  </a:cubicBezTo>
                  <a:cubicBezTo>
                    <a:pt x="1769" y="2486"/>
                    <a:pt x="1693" y="2505"/>
                    <a:pt x="1626" y="2543"/>
                  </a:cubicBezTo>
                  <a:lnTo>
                    <a:pt x="1099" y="2829"/>
                  </a:lnTo>
                  <a:lnTo>
                    <a:pt x="1204" y="2242"/>
                  </a:lnTo>
                  <a:cubicBezTo>
                    <a:pt x="1234" y="2076"/>
                    <a:pt x="1174" y="1926"/>
                    <a:pt x="1069" y="1821"/>
                  </a:cubicBezTo>
                  <a:lnTo>
                    <a:pt x="648" y="1399"/>
                  </a:lnTo>
                  <a:lnTo>
                    <a:pt x="1234" y="1324"/>
                  </a:lnTo>
                  <a:cubicBezTo>
                    <a:pt x="1385" y="1309"/>
                    <a:pt x="1520" y="1204"/>
                    <a:pt x="1596" y="1068"/>
                  </a:cubicBezTo>
                  <a:lnTo>
                    <a:pt x="1851" y="542"/>
                  </a:lnTo>
                  <a:close/>
                  <a:moveTo>
                    <a:pt x="1868" y="0"/>
                  </a:moveTo>
                  <a:cubicBezTo>
                    <a:pt x="1697" y="0"/>
                    <a:pt x="1528" y="90"/>
                    <a:pt x="1445" y="271"/>
                  </a:cubicBezTo>
                  <a:lnTo>
                    <a:pt x="1159" y="828"/>
                  </a:lnTo>
                  <a:lnTo>
                    <a:pt x="542" y="918"/>
                  </a:lnTo>
                  <a:cubicBezTo>
                    <a:pt x="151" y="978"/>
                    <a:pt x="1" y="1459"/>
                    <a:pt x="272" y="1745"/>
                  </a:cubicBezTo>
                  <a:lnTo>
                    <a:pt x="708" y="2182"/>
                  </a:lnTo>
                  <a:lnTo>
                    <a:pt x="603" y="2799"/>
                  </a:lnTo>
                  <a:cubicBezTo>
                    <a:pt x="542" y="3084"/>
                    <a:pt x="768" y="3355"/>
                    <a:pt x="1069" y="3355"/>
                  </a:cubicBezTo>
                  <a:cubicBezTo>
                    <a:pt x="1144" y="3355"/>
                    <a:pt x="1219" y="3340"/>
                    <a:pt x="1295" y="3295"/>
                  </a:cubicBezTo>
                  <a:lnTo>
                    <a:pt x="1866" y="3009"/>
                  </a:lnTo>
                  <a:lnTo>
                    <a:pt x="2423" y="3295"/>
                  </a:lnTo>
                  <a:cubicBezTo>
                    <a:pt x="2498" y="3337"/>
                    <a:pt x="2576" y="3356"/>
                    <a:pt x="2652" y="3356"/>
                  </a:cubicBezTo>
                  <a:cubicBezTo>
                    <a:pt x="2928" y="3356"/>
                    <a:pt x="3174" y="3105"/>
                    <a:pt x="3115" y="2799"/>
                  </a:cubicBezTo>
                  <a:lnTo>
                    <a:pt x="3010" y="2182"/>
                  </a:lnTo>
                  <a:lnTo>
                    <a:pt x="3461" y="1745"/>
                  </a:lnTo>
                  <a:cubicBezTo>
                    <a:pt x="3747" y="1459"/>
                    <a:pt x="3582" y="978"/>
                    <a:pt x="3190" y="918"/>
                  </a:cubicBezTo>
                  <a:lnTo>
                    <a:pt x="2574" y="828"/>
                  </a:lnTo>
                  <a:lnTo>
                    <a:pt x="2303" y="271"/>
                  </a:lnTo>
                  <a:cubicBezTo>
                    <a:pt x="2212" y="90"/>
                    <a:pt x="2039"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5221275" y="1294025"/>
              <a:ext cx="94075" cy="83900"/>
            </a:xfrm>
            <a:custGeom>
              <a:avLst/>
              <a:gdLst/>
              <a:ahLst/>
              <a:cxnLst/>
              <a:rect l="l" t="t" r="r" b="b"/>
              <a:pathLst>
                <a:path w="3763" h="3356" extrusionOk="0">
                  <a:moveTo>
                    <a:pt x="1882" y="542"/>
                  </a:moveTo>
                  <a:lnTo>
                    <a:pt x="2137" y="1069"/>
                  </a:lnTo>
                  <a:cubicBezTo>
                    <a:pt x="2213" y="1204"/>
                    <a:pt x="2348" y="1310"/>
                    <a:pt x="2498" y="1325"/>
                  </a:cubicBezTo>
                  <a:lnTo>
                    <a:pt x="3085" y="1415"/>
                  </a:lnTo>
                  <a:lnTo>
                    <a:pt x="2649" y="1821"/>
                  </a:lnTo>
                  <a:cubicBezTo>
                    <a:pt x="2544" y="1942"/>
                    <a:pt x="2483" y="2092"/>
                    <a:pt x="2514" y="2242"/>
                  </a:cubicBezTo>
                  <a:lnTo>
                    <a:pt x="2619" y="2829"/>
                  </a:lnTo>
                  <a:lnTo>
                    <a:pt x="2107" y="2558"/>
                  </a:lnTo>
                  <a:cubicBezTo>
                    <a:pt x="2032" y="2521"/>
                    <a:pt x="1953" y="2502"/>
                    <a:pt x="1876" y="2502"/>
                  </a:cubicBezTo>
                  <a:cubicBezTo>
                    <a:pt x="1799" y="2502"/>
                    <a:pt x="1724" y="2521"/>
                    <a:pt x="1656" y="2558"/>
                  </a:cubicBezTo>
                  <a:lnTo>
                    <a:pt x="1129" y="2829"/>
                  </a:lnTo>
                  <a:lnTo>
                    <a:pt x="1235" y="2242"/>
                  </a:lnTo>
                  <a:cubicBezTo>
                    <a:pt x="1265" y="2092"/>
                    <a:pt x="1205" y="1942"/>
                    <a:pt x="1099" y="1821"/>
                  </a:cubicBezTo>
                  <a:lnTo>
                    <a:pt x="678" y="1415"/>
                  </a:lnTo>
                  <a:lnTo>
                    <a:pt x="1250" y="1325"/>
                  </a:lnTo>
                  <a:cubicBezTo>
                    <a:pt x="1415" y="1310"/>
                    <a:pt x="1551" y="1204"/>
                    <a:pt x="1611" y="1069"/>
                  </a:cubicBezTo>
                  <a:lnTo>
                    <a:pt x="1882" y="542"/>
                  </a:lnTo>
                  <a:close/>
                  <a:moveTo>
                    <a:pt x="1868" y="1"/>
                  </a:moveTo>
                  <a:cubicBezTo>
                    <a:pt x="1697" y="1"/>
                    <a:pt x="1528" y="91"/>
                    <a:pt x="1445" y="271"/>
                  </a:cubicBezTo>
                  <a:lnTo>
                    <a:pt x="1159" y="828"/>
                  </a:lnTo>
                  <a:lnTo>
                    <a:pt x="543" y="918"/>
                  </a:lnTo>
                  <a:cubicBezTo>
                    <a:pt x="151" y="979"/>
                    <a:pt x="1" y="1460"/>
                    <a:pt x="272" y="1746"/>
                  </a:cubicBezTo>
                  <a:lnTo>
                    <a:pt x="723" y="2182"/>
                  </a:lnTo>
                  <a:lnTo>
                    <a:pt x="618" y="2799"/>
                  </a:lnTo>
                  <a:cubicBezTo>
                    <a:pt x="570" y="3108"/>
                    <a:pt x="813" y="3351"/>
                    <a:pt x="1088" y="3351"/>
                  </a:cubicBezTo>
                  <a:cubicBezTo>
                    <a:pt x="1161" y="3351"/>
                    <a:pt x="1237" y="3334"/>
                    <a:pt x="1310" y="3296"/>
                  </a:cubicBezTo>
                  <a:lnTo>
                    <a:pt x="1882" y="3010"/>
                  </a:lnTo>
                  <a:lnTo>
                    <a:pt x="2438" y="3296"/>
                  </a:lnTo>
                  <a:cubicBezTo>
                    <a:pt x="2514" y="3341"/>
                    <a:pt x="2589" y="3356"/>
                    <a:pt x="2664" y="3356"/>
                  </a:cubicBezTo>
                  <a:cubicBezTo>
                    <a:pt x="2769" y="3356"/>
                    <a:pt x="2860" y="3326"/>
                    <a:pt x="2950" y="3266"/>
                  </a:cubicBezTo>
                  <a:cubicBezTo>
                    <a:pt x="3100" y="3160"/>
                    <a:pt x="3161" y="2980"/>
                    <a:pt x="3130" y="2799"/>
                  </a:cubicBezTo>
                  <a:lnTo>
                    <a:pt x="3025" y="2182"/>
                  </a:lnTo>
                  <a:lnTo>
                    <a:pt x="3476" y="1746"/>
                  </a:lnTo>
                  <a:cubicBezTo>
                    <a:pt x="3762" y="1460"/>
                    <a:pt x="3597" y="979"/>
                    <a:pt x="3221" y="918"/>
                  </a:cubicBezTo>
                  <a:lnTo>
                    <a:pt x="3191" y="918"/>
                  </a:lnTo>
                  <a:lnTo>
                    <a:pt x="2574" y="828"/>
                  </a:lnTo>
                  <a:lnTo>
                    <a:pt x="2303" y="271"/>
                  </a:lnTo>
                  <a:cubicBezTo>
                    <a:pt x="2213" y="91"/>
                    <a:pt x="2040"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5566200" y="1294025"/>
              <a:ext cx="88800" cy="83900"/>
            </a:xfrm>
            <a:custGeom>
              <a:avLst/>
              <a:gdLst/>
              <a:ahLst/>
              <a:cxnLst/>
              <a:rect l="l" t="t" r="r" b="b"/>
              <a:pathLst>
                <a:path w="3552" h="3356" extrusionOk="0">
                  <a:moveTo>
                    <a:pt x="1761" y="542"/>
                  </a:moveTo>
                  <a:lnTo>
                    <a:pt x="2017" y="1069"/>
                  </a:lnTo>
                  <a:cubicBezTo>
                    <a:pt x="2092" y="1204"/>
                    <a:pt x="2228" y="1310"/>
                    <a:pt x="2378" y="1340"/>
                  </a:cubicBezTo>
                  <a:lnTo>
                    <a:pt x="2965" y="1415"/>
                  </a:lnTo>
                  <a:lnTo>
                    <a:pt x="2544" y="1836"/>
                  </a:lnTo>
                  <a:cubicBezTo>
                    <a:pt x="2423" y="1942"/>
                    <a:pt x="2378" y="2092"/>
                    <a:pt x="2408" y="2257"/>
                  </a:cubicBezTo>
                  <a:lnTo>
                    <a:pt x="2498" y="2829"/>
                  </a:lnTo>
                  <a:lnTo>
                    <a:pt x="1987" y="2558"/>
                  </a:lnTo>
                  <a:cubicBezTo>
                    <a:pt x="1912" y="2521"/>
                    <a:pt x="1833" y="2502"/>
                    <a:pt x="1756" y="2502"/>
                  </a:cubicBezTo>
                  <a:cubicBezTo>
                    <a:pt x="1678" y="2502"/>
                    <a:pt x="1603" y="2521"/>
                    <a:pt x="1536" y="2558"/>
                  </a:cubicBezTo>
                  <a:lnTo>
                    <a:pt x="1009" y="2829"/>
                  </a:lnTo>
                  <a:lnTo>
                    <a:pt x="1114" y="2257"/>
                  </a:lnTo>
                  <a:cubicBezTo>
                    <a:pt x="1144" y="2092"/>
                    <a:pt x="1084" y="1942"/>
                    <a:pt x="979" y="1836"/>
                  </a:cubicBezTo>
                  <a:lnTo>
                    <a:pt x="558" y="1415"/>
                  </a:lnTo>
                  <a:lnTo>
                    <a:pt x="1144" y="1340"/>
                  </a:lnTo>
                  <a:cubicBezTo>
                    <a:pt x="1295" y="1310"/>
                    <a:pt x="1430" y="1204"/>
                    <a:pt x="1490" y="1069"/>
                  </a:cubicBezTo>
                  <a:lnTo>
                    <a:pt x="1761" y="542"/>
                  </a:lnTo>
                  <a:close/>
                  <a:moveTo>
                    <a:pt x="1759" y="1"/>
                  </a:moveTo>
                  <a:cubicBezTo>
                    <a:pt x="1588" y="1"/>
                    <a:pt x="1415" y="91"/>
                    <a:pt x="1325" y="271"/>
                  </a:cubicBezTo>
                  <a:lnTo>
                    <a:pt x="1054" y="828"/>
                  </a:lnTo>
                  <a:lnTo>
                    <a:pt x="437" y="918"/>
                  </a:lnTo>
                  <a:cubicBezTo>
                    <a:pt x="257" y="948"/>
                    <a:pt x="106" y="1084"/>
                    <a:pt x="61" y="1249"/>
                  </a:cubicBezTo>
                  <a:cubicBezTo>
                    <a:pt x="1" y="1415"/>
                    <a:pt x="46" y="1611"/>
                    <a:pt x="181" y="1746"/>
                  </a:cubicBezTo>
                  <a:lnTo>
                    <a:pt x="618" y="2182"/>
                  </a:lnTo>
                  <a:lnTo>
                    <a:pt x="512" y="2799"/>
                  </a:lnTo>
                  <a:cubicBezTo>
                    <a:pt x="465" y="3108"/>
                    <a:pt x="708" y="3351"/>
                    <a:pt x="990" y="3351"/>
                  </a:cubicBezTo>
                  <a:cubicBezTo>
                    <a:pt x="1065" y="3351"/>
                    <a:pt x="1144" y="3334"/>
                    <a:pt x="1220" y="3296"/>
                  </a:cubicBezTo>
                  <a:lnTo>
                    <a:pt x="1776" y="3010"/>
                  </a:lnTo>
                  <a:lnTo>
                    <a:pt x="2348" y="3296"/>
                  </a:lnTo>
                  <a:cubicBezTo>
                    <a:pt x="2408" y="3341"/>
                    <a:pt x="2483" y="3356"/>
                    <a:pt x="2559" y="3356"/>
                  </a:cubicBezTo>
                  <a:cubicBezTo>
                    <a:pt x="2860" y="3356"/>
                    <a:pt x="3085" y="3085"/>
                    <a:pt x="3040" y="2784"/>
                  </a:cubicBezTo>
                  <a:lnTo>
                    <a:pt x="2935" y="2167"/>
                  </a:lnTo>
                  <a:lnTo>
                    <a:pt x="3386" y="1731"/>
                  </a:lnTo>
                  <a:cubicBezTo>
                    <a:pt x="3507" y="1611"/>
                    <a:pt x="3552" y="1415"/>
                    <a:pt x="3507" y="1249"/>
                  </a:cubicBezTo>
                  <a:lnTo>
                    <a:pt x="3476" y="1249"/>
                  </a:lnTo>
                  <a:cubicBezTo>
                    <a:pt x="3416" y="1069"/>
                    <a:pt x="3266" y="948"/>
                    <a:pt x="3085" y="918"/>
                  </a:cubicBezTo>
                  <a:lnTo>
                    <a:pt x="2468" y="828"/>
                  </a:lnTo>
                  <a:lnTo>
                    <a:pt x="2183" y="271"/>
                  </a:lnTo>
                  <a:cubicBezTo>
                    <a:pt x="2100" y="91"/>
                    <a:pt x="1931" y="1"/>
                    <a:pt x="1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5301400" y="1253675"/>
              <a:ext cx="94075" cy="84000"/>
            </a:xfrm>
            <a:custGeom>
              <a:avLst/>
              <a:gdLst/>
              <a:ahLst/>
              <a:cxnLst/>
              <a:rect l="l" t="t" r="r" b="b"/>
              <a:pathLst>
                <a:path w="3763" h="3360" extrusionOk="0">
                  <a:moveTo>
                    <a:pt x="1881" y="531"/>
                  </a:moveTo>
                  <a:lnTo>
                    <a:pt x="2137" y="1058"/>
                  </a:lnTo>
                  <a:cubicBezTo>
                    <a:pt x="2212" y="1193"/>
                    <a:pt x="2348" y="1299"/>
                    <a:pt x="2498" y="1329"/>
                  </a:cubicBezTo>
                  <a:lnTo>
                    <a:pt x="3085" y="1404"/>
                  </a:lnTo>
                  <a:lnTo>
                    <a:pt x="2664" y="1825"/>
                  </a:lnTo>
                  <a:cubicBezTo>
                    <a:pt x="2558" y="1931"/>
                    <a:pt x="2498" y="2081"/>
                    <a:pt x="2528" y="2247"/>
                  </a:cubicBezTo>
                  <a:lnTo>
                    <a:pt x="2634" y="2818"/>
                  </a:lnTo>
                  <a:lnTo>
                    <a:pt x="2107" y="2547"/>
                  </a:lnTo>
                  <a:cubicBezTo>
                    <a:pt x="2039" y="2510"/>
                    <a:pt x="1964" y="2491"/>
                    <a:pt x="1887" y="2491"/>
                  </a:cubicBezTo>
                  <a:cubicBezTo>
                    <a:pt x="1810" y="2491"/>
                    <a:pt x="1731" y="2510"/>
                    <a:pt x="1656" y="2547"/>
                  </a:cubicBezTo>
                  <a:lnTo>
                    <a:pt x="1129" y="2818"/>
                  </a:lnTo>
                  <a:lnTo>
                    <a:pt x="1234" y="2247"/>
                  </a:lnTo>
                  <a:cubicBezTo>
                    <a:pt x="1264" y="2081"/>
                    <a:pt x="1204" y="1931"/>
                    <a:pt x="1099" y="1825"/>
                  </a:cubicBezTo>
                  <a:lnTo>
                    <a:pt x="678" y="1404"/>
                  </a:lnTo>
                  <a:lnTo>
                    <a:pt x="1264" y="1329"/>
                  </a:lnTo>
                  <a:cubicBezTo>
                    <a:pt x="1415" y="1299"/>
                    <a:pt x="1550" y="1208"/>
                    <a:pt x="1626" y="1058"/>
                  </a:cubicBezTo>
                  <a:lnTo>
                    <a:pt x="1881" y="531"/>
                  </a:lnTo>
                  <a:close/>
                  <a:moveTo>
                    <a:pt x="1883" y="1"/>
                  </a:moveTo>
                  <a:cubicBezTo>
                    <a:pt x="1712" y="1"/>
                    <a:pt x="1543" y="87"/>
                    <a:pt x="1460" y="260"/>
                  </a:cubicBezTo>
                  <a:lnTo>
                    <a:pt x="1174" y="832"/>
                  </a:lnTo>
                  <a:lnTo>
                    <a:pt x="557" y="922"/>
                  </a:lnTo>
                  <a:cubicBezTo>
                    <a:pt x="166" y="968"/>
                    <a:pt x="1" y="1449"/>
                    <a:pt x="287" y="1735"/>
                  </a:cubicBezTo>
                  <a:lnTo>
                    <a:pt x="738" y="2171"/>
                  </a:lnTo>
                  <a:lnTo>
                    <a:pt x="633" y="2788"/>
                  </a:lnTo>
                  <a:cubicBezTo>
                    <a:pt x="572" y="3089"/>
                    <a:pt x="813" y="3360"/>
                    <a:pt x="1099" y="3360"/>
                  </a:cubicBezTo>
                  <a:cubicBezTo>
                    <a:pt x="1189" y="3360"/>
                    <a:pt x="1264" y="3330"/>
                    <a:pt x="1325" y="3300"/>
                  </a:cubicBezTo>
                  <a:lnTo>
                    <a:pt x="1896" y="3014"/>
                  </a:lnTo>
                  <a:lnTo>
                    <a:pt x="2438" y="3300"/>
                  </a:lnTo>
                  <a:cubicBezTo>
                    <a:pt x="2509" y="3337"/>
                    <a:pt x="2582" y="3353"/>
                    <a:pt x="2653" y="3353"/>
                  </a:cubicBezTo>
                  <a:cubicBezTo>
                    <a:pt x="2931" y="3353"/>
                    <a:pt x="3178" y="3099"/>
                    <a:pt x="3130" y="2788"/>
                  </a:cubicBezTo>
                  <a:lnTo>
                    <a:pt x="3025" y="2171"/>
                  </a:lnTo>
                  <a:lnTo>
                    <a:pt x="3476" y="1735"/>
                  </a:lnTo>
                  <a:cubicBezTo>
                    <a:pt x="3762" y="1449"/>
                    <a:pt x="3597" y="968"/>
                    <a:pt x="3205" y="922"/>
                  </a:cubicBezTo>
                  <a:lnTo>
                    <a:pt x="2589" y="832"/>
                  </a:lnTo>
                  <a:lnTo>
                    <a:pt x="2318" y="260"/>
                  </a:lnTo>
                  <a:cubicBezTo>
                    <a:pt x="2227" y="87"/>
                    <a:pt x="2054" y="1"/>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5481950" y="1253400"/>
              <a:ext cx="94075" cy="84125"/>
            </a:xfrm>
            <a:custGeom>
              <a:avLst/>
              <a:gdLst/>
              <a:ahLst/>
              <a:cxnLst/>
              <a:rect l="l" t="t" r="r" b="b"/>
              <a:pathLst>
                <a:path w="3763" h="3365" extrusionOk="0">
                  <a:moveTo>
                    <a:pt x="1896" y="1"/>
                  </a:moveTo>
                  <a:cubicBezTo>
                    <a:pt x="1701" y="1"/>
                    <a:pt x="1535" y="106"/>
                    <a:pt x="1460" y="271"/>
                  </a:cubicBezTo>
                  <a:lnTo>
                    <a:pt x="1174" y="843"/>
                  </a:lnTo>
                  <a:lnTo>
                    <a:pt x="557" y="933"/>
                  </a:lnTo>
                  <a:cubicBezTo>
                    <a:pt x="166" y="994"/>
                    <a:pt x="1" y="1460"/>
                    <a:pt x="286" y="1746"/>
                  </a:cubicBezTo>
                  <a:lnTo>
                    <a:pt x="738" y="2182"/>
                  </a:lnTo>
                  <a:lnTo>
                    <a:pt x="633" y="2799"/>
                  </a:lnTo>
                  <a:cubicBezTo>
                    <a:pt x="587" y="2980"/>
                    <a:pt x="663" y="3160"/>
                    <a:pt x="813" y="3266"/>
                  </a:cubicBezTo>
                  <a:cubicBezTo>
                    <a:pt x="888" y="3326"/>
                    <a:pt x="994" y="3356"/>
                    <a:pt x="1099" y="3356"/>
                  </a:cubicBezTo>
                  <a:cubicBezTo>
                    <a:pt x="1174" y="3356"/>
                    <a:pt x="1249" y="3341"/>
                    <a:pt x="1325" y="3311"/>
                  </a:cubicBezTo>
                  <a:lnTo>
                    <a:pt x="1881" y="3010"/>
                  </a:lnTo>
                  <a:lnTo>
                    <a:pt x="2453" y="3311"/>
                  </a:lnTo>
                  <a:cubicBezTo>
                    <a:pt x="2524" y="3348"/>
                    <a:pt x="2597" y="3364"/>
                    <a:pt x="2668" y="3364"/>
                  </a:cubicBezTo>
                  <a:cubicBezTo>
                    <a:pt x="2946" y="3364"/>
                    <a:pt x="3193" y="3110"/>
                    <a:pt x="3145" y="2799"/>
                  </a:cubicBezTo>
                  <a:lnTo>
                    <a:pt x="3115" y="2649"/>
                  </a:lnTo>
                  <a:cubicBezTo>
                    <a:pt x="3089" y="2509"/>
                    <a:pt x="2980" y="2446"/>
                    <a:pt x="2871" y="2446"/>
                  </a:cubicBezTo>
                  <a:cubicBezTo>
                    <a:pt x="2733" y="2446"/>
                    <a:pt x="2593" y="2547"/>
                    <a:pt x="2619" y="2724"/>
                  </a:cubicBezTo>
                  <a:lnTo>
                    <a:pt x="2634" y="2829"/>
                  </a:lnTo>
                  <a:lnTo>
                    <a:pt x="2122" y="2558"/>
                  </a:lnTo>
                  <a:cubicBezTo>
                    <a:pt x="2047" y="2521"/>
                    <a:pt x="1968" y="2502"/>
                    <a:pt x="1891" y="2502"/>
                  </a:cubicBezTo>
                  <a:cubicBezTo>
                    <a:pt x="1814" y="2502"/>
                    <a:pt x="1738" y="2521"/>
                    <a:pt x="1671" y="2558"/>
                  </a:cubicBezTo>
                  <a:lnTo>
                    <a:pt x="1144" y="2829"/>
                  </a:lnTo>
                  <a:lnTo>
                    <a:pt x="1249" y="2258"/>
                  </a:lnTo>
                  <a:cubicBezTo>
                    <a:pt x="1280" y="2092"/>
                    <a:pt x="1219" y="1942"/>
                    <a:pt x="1114" y="1821"/>
                  </a:cubicBezTo>
                  <a:lnTo>
                    <a:pt x="693" y="1415"/>
                  </a:lnTo>
                  <a:lnTo>
                    <a:pt x="1264" y="1325"/>
                  </a:lnTo>
                  <a:cubicBezTo>
                    <a:pt x="1430" y="1310"/>
                    <a:pt x="1565" y="1219"/>
                    <a:pt x="1626" y="1069"/>
                  </a:cubicBezTo>
                  <a:lnTo>
                    <a:pt x="1896" y="542"/>
                  </a:lnTo>
                  <a:lnTo>
                    <a:pt x="2152" y="1069"/>
                  </a:lnTo>
                  <a:cubicBezTo>
                    <a:pt x="2227" y="1204"/>
                    <a:pt x="2363" y="1310"/>
                    <a:pt x="2513" y="1325"/>
                  </a:cubicBezTo>
                  <a:lnTo>
                    <a:pt x="3100" y="1415"/>
                  </a:lnTo>
                  <a:cubicBezTo>
                    <a:pt x="2935" y="1603"/>
                    <a:pt x="3102" y="1837"/>
                    <a:pt x="3297" y="1837"/>
                  </a:cubicBezTo>
                  <a:cubicBezTo>
                    <a:pt x="3352" y="1837"/>
                    <a:pt x="3409" y="1819"/>
                    <a:pt x="3461" y="1776"/>
                  </a:cubicBezTo>
                  <a:lnTo>
                    <a:pt x="3491" y="1746"/>
                  </a:lnTo>
                  <a:cubicBezTo>
                    <a:pt x="3762" y="1460"/>
                    <a:pt x="3612" y="979"/>
                    <a:pt x="3220" y="918"/>
                  </a:cubicBezTo>
                  <a:lnTo>
                    <a:pt x="2604" y="828"/>
                  </a:lnTo>
                  <a:lnTo>
                    <a:pt x="2318" y="271"/>
                  </a:lnTo>
                  <a:cubicBezTo>
                    <a:pt x="2242" y="106"/>
                    <a:pt x="2077" y="1"/>
                    <a:pt x="1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52"/>
          <p:cNvGrpSpPr/>
          <p:nvPr/>
        </p:nvGrpSpPr>
        <p:grpSpPr>
          <a:xfrm>
            <a:off x="3286013" y="1616021"/>
            <a:ext cx="589271" cy="572548"/>
            <a:chOff x="231725" y="3046400"/>
            <a:chExt cx="441600" cy="429100"/>
          </a:xfrm>
        </p:grpSpPr>
        <p:sp>
          <p:nvSpPr>
            <p:cNvPr id="2454" name="Google Shape;2454;p52"/>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2"/>
          <p:cNvGrpSpPr/>
          <p:nvPr/>
        </p:nvGrpSpPr>
        <p:grpSpPr>
          <a:xfrm>
            <a:off x="1363805" y="2075665"/>
            <a:ext cx="458485" cy="572571"/>
            <a:chOff x="1197275" y="2026750"/>
            <a:chExt cx="343075" cy="428475"/>
          </a:xfrm>
        </p:grpSpPr>
        <p:sp>
          <p:nvSpPr>
            <p:cNvPr id="2457" name="Google Shape;2457;p52"/>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52"/>
          <p:cNvGrpSpPr/>
          <p:nvPr/>
        </p:nvGrpSpPr>
        <p:grpSpPr>
          <a:xfrm>
            <a:off x="7278574" y="2117798"/>
            <a:ext cx="589246" cy="488305"/>
            <a:chOff x="3241250" y="3081850"/>
            <a:chExt cx="432125" cy="358100"/>
          </a:xfrm>
        </p:grpSpPr>
        <p:sp>
          <p:nvSpPr>
            <p:cNvPr id="2460" name="Google Shape;2460;p52"/>
            <p:cNvSpPr/>
            <p:nvPr/>
          </p:nvSpPr>
          <p:spPr>
            <a:xfrm>
              <a:off x="3241250" y="3081850"/>
              <a:ext cx="345700" cy="358100"/>
            </a:xfrm>
            <a:custGeom>
              <a:avLst/>
              <a:gdLst/>
              <a:ahLst/>
              <a:cxnLst/>
              <a:rect l="l" t="t" r="r" b="b"/>
              <a:pathLst>
                <a:path w="13828" h="14324" extrusionOk="0">
                  <a:moveTo>
                    <a:pt x="6711" y="5658"/>
                  </a:moveTo>
                  <a:lnTo>
                    <a:pt x="6711" y="6936"/>
                  </a:lnTo>
                  <a:lnTo>
                    <a:pt x="5447" y="6936"/>
                  </a:lnTo>
                  <a:lnTo>
                    <a:pt x="5447" y="5658"/>
                  </a:lnTo>
                  <a:close/>
                  <a:moveTo>
                    <a:pt x="12699" y="4604"/>
                  </a:moveTo>
                  <a:cubicBezTo>
                    <a:pt x="13091" y="4755"/>
                    <a:pt x="13331" y="5116"/>
                    <a:pt x="13346" y="5537"/>
                  </a:cubicBezTo>
                  <a:lnTo>
                    <a:pt x="13346" y="7057"/>
                  </a:lnTo>
                  <a:cubicBezTo>
                    <a:pt x="13331" y="7478"/>
                    <a:pt x="13091" y="7839"/>
                    <a:pt x="12699" y="7990"/>
                  </a:cubicBezTo>
                  <a:lnTo>
                    <a:pt x="12699" y="4604"/>
                  </a:lnTo>
                  <a:close/>
                  <a:moveTo>
                    <a:pt x="2017" y="4364"/>
                  </a:moveTo>
                  <a:lnTo>
                    <a:pt x="2017" y="8245"/>
                  </a:lnTo>
                  <a:cubicBezTo>
                    <a:pt x="1144" y="8110"/>
                    <a:pt x="512" y="7373"/>
                    <a:pt x="512" y="6500"/>
                  </a:cubicBezTo>
                  <a:lnTo>
                    <a:pt x="512" y="6485"/>
                  </a:lnTo>
                  <a:lnTo>
                    <a:pt x="512" y="6109"/>
                  </a:lnTo>
                  <a:cubicBezTo>
                    <a:pt x="512" y="5236"/>
                    <a:pt x="1144" y="4499"/>
                    <a:pt x="2017" y="4364"/>
                  </a:cubicBezTo>
                  <a:close/>
                  <a:moveTo>
                    <a:pt x="4951" y="8742"/>
                  </a:moveTo>
                  <a:lnTo>
                    <a:pt x="4951" y="9254"/>
                  </a:lnTo>
                  <a:lnTo>
                    <a:pt x="4951" y="9269"/>
                  </a:lnTo>
                  <a:lnTo>
                    <a:pt x="4800" y="9299"/>
                  </a:lnTo>
                  <a:lnTo>
                    <a:pt x="4319" y="9374"/>
                  </a:lnTo>
                  <a:lnTo>
                    <a:pt x="2574" y="9675"/>
                  </a:lnTo>
                  <a:lnTo>
                    <a:pt x="2528" y="9675"/>
                  </a:lnTo>
                  <a:lnTo>
                    <a:pt x="2528" y="8742"/>
                  </a:lnTo>
                  <a:close/>
                  <a:moveTo>
                    <a:pt x="4605" y="9825"/>
                  </a:moveTo>
                  <a:lnTo>
                    <a:pt x="4605" y="10939"/>
                  </a:lnTo>
                  <a:lnTo>
                    <a:pt x="4123" y="10939"/>
                  </a:lnTo>
                  <a:lnTo>
                    <a:pt x="4123" y="9916"/>
                  </a:lnTo>
                  <a:lnTo>
                    <a:pt x="4605" y="9825"/>
                  </a:lnTo>
                  <a:close/>
                  <a:moveTo>
                    <a:pt x="10849" y="1369"/>
                  </a:moveTo>
                  <a:lnTo>
                    <a:pt x="10849" y="11375"/>
                  </a:lnTo>
                  <a:cubicBezTo>
                    <a:pt x="9555" y="9269"/>
                    <a:pt x="7885" y="8321"/>
                    <a:pt x="5447" y="8260"/>
                  </a:cubicBezTo>
                  <a:lnTo>
                    <a:pt x="5447" y="8245"/>
                  </a:lnTo>
                  <a:lnTo>
                    <a:pt x="5447" y="7433"/>
                  </a:lnTo>
                  <a:lnTo>
                    <a:pt x="6967" y="7433"/>
                  </a:lnTo>
                  <a:cubicBezTo>
                    <a:pt x="7102" y="7433"/>
                    <a:pt x="7223" y="7328"/>
                    <a:pt x="7223" y="7177"/>
                  </a:cubicBezTo>
                  <a:lnTo>
                    <a:pt x="7223" y="5402"/>
                  </a:lnTo>
                  <a:cubicBezTo>
                    <a:pt x="7223" y="5266"/>
                    <a:pt x="7102" y="5146"/>
                    <a:pt x="6967" y="5146"/>
                  </a:cubicBezTo>
                  <a:lnTo>
                    <a:pt x="5447" y="5146"/>
                  </a:lnTo>
                  <a:lnTo>
                    <a:pt x="5447" y="4349"/>
                  </a:lnTo>
                  <a:cubicBezTo>
                    <a:pt x="7990" y="4288"/>
                    <a:pt x="9735" y="3325"/>
                    <a:pt x="10849" y="1369"/>
                  </a:cubicBezTo>
                  <a:close/>
                  <a:moveTo>
                    <a:pt x="11105" y="0"/>
                  </a:moveTo>
                  <a:cubicBezTo>
                    <a:pt x="10999" y="0"/>
                    <a:pt x="10909" y="61"/>
                    <a:pt x="10864" y="166"/>
                  </a:cubicBezTo>
                  <a:cubicBezTo>
                    <a:pt x="9871" y="2678"/>
                    <a:pt x="8065" y="3837"/>
                    <a:pt x="5192" y="3837"/>
                  </a:cubicBezTo>
                  <a:lnTo>
                    <a:pt x="4229" y="3837"/>
                  </a:lnTo>
                  <a:cubicBezTo>
                    <a:pt x="3883" y="3837"/>
                    <a:pt x="3883" y="4349"/>
                    <a:pt x="4229" y="4349"/>
                  </a:cubicBezTo>
                  <a:lnTo>
                    <a:pt x="4951" y="4349"/>
                  </a:lnTo>
                  <a:lnTo>
                    <a:pt x="4951" y="8245"/>
                  </a:lnTo>
                  <a:lnTo>
                    <a:pt x="2513" y="8245"/>
                  </a:lnTo>
                  <a:lnTo>
                    <a:pt x="2513" y="4349"/>
                  </a:lnTo>
                  <a:lnTo>
                    <a:pt x="3130" y="4349"/>
                  </a:lnTo>
                  <a:cubicBezTo>
                    <a:pt x="3461" y="4349"/>
                    <a:pt x="3461" y="3837"/>
                    <a:pt x="3130" y="3837"/>
                  </a:cubicBezTo>
                  <a:lnTo>
                    <a:pt x="2273" y="3837"/>
                  </a:lnTo>
                  <a:cubicBezTo>
                    <a:pt x="1024" y="3837"/>
                    <a:pt x="16" y="4845"/>
                    <a:pt x="16" y="6094"/>
                  </a:cubicBezTo>
                  <a:lnTo>
                    <a:pt x="16" y="6470"/>
                  </a:lnTo>
                  <a:cubicBezTo>
                    <a:pt x="1" y="7629"/>
                    <a:pt x="873" y="8607"/>
                    <a:pt x="2017" y="8727"/>
                  </a:cubicBezTo>
                  <a:lnTo>
                    <a:pt x="2017" y="9961"/>
                  </a:lnTo>
                  <a:cubicBezTo>
                    <a:pt x="2017" y="10036"/>
                    <a:pt x="2062" y="10111"/>
                    <a:pt x="2107" y="10156"/>
                  </a:cubicBezTo>
                  <a:cubicBezTo>
                    <a:pt x="2152" y="10186"/>
                    <a:pt x="2212" y="10216"/>
                    <a:pt x="2273" y="10216"/>
                  </a:cubicBezTo>
                  <a:lnTo>
                    <a:pt x="2318" y="10216"/>
                  </a:lnTo>
                  <a:lnTo>
                    <a:pt x="2423" y="10201"/>
                  </a:lnTo>
                  <a:lnTo>
                    <a:pt x="2724" y="11601"/>
                  </a:lnTo>
                  <a:cubicBezTo>
                    <a:pt x="2756" y="11733"/>
                    <a:pt x="2856" y="11791"/>
                    <a:pt x="2957" y="11791"/>
                  </a:cubicBezTo>
                  <a:cubicBezTo>
                    <a:pt x="3098" y="11791"/>
                    <a:pt x="3240" y="11679"/>
                    <a:pt x="3206" y="11495"/>
                  </a:cubicBezTo>
                  <a:lnTo>
                    <a:pt x="2920" y="10111"/>
                  </a:lnTo>
                  <a:lnTo>
                    <a:pt x="3627" y="9991"/>
                  </a:lnTo>
                  <a:lnTo>
                    <a:pt x="3627" y="11014"/>
                  </a:lnTo>
                  <a:cubicBezTo>
                    <a:pt x="3627" y="11240"/>
                    <a:pt x="3807" y="11435"/>
                    <a:pt x="4048" y="11435"/>
                  </a:cubicBezTo>
                  <a:lnTo>
                    <a:pt x="4605" y="11435"/>
                  </a:lnTo>
                  <a:lnTo>
                    <a:pt x="4605" y="13827"/>
                  </a:lnTo>
                  <a:lnTo>
                    <a:pt x="3717" y="13827"/>
                  </a:lnTo>
                  <a:lnTo>
                    <a:pt x="3446" y="12594"/>
                  </a:lnTo>
                  <a:cubicBezTo>
                    <a:pt x="3414" y="12454"/>
                    <a:pt x="3308" y="12392"/>
                    <a:pt x="3200" y="12392"/>
                  </a:cubicBezTo>
                  <a:cubicBezTo>
                    <a:pt x="3054" y="12392"/>
                    <a:pt x="2906" y="12508"/>
                    <a:pt x="2950" y="12699"/>
                  </a:cubicBezTo>
                  <a:lnTo>
                    <a:pt x="3251" y="14128"/>
                  </a:lnTo>
                  <a:cubicBezTo>
                    <a:pt x="3281" y="14249"/>
                    <a:pt x="3386" y="14324"/>
                    <a:pt x="3506" y="14324"/>
                  </a:cubicBezTo>
                  <a:lnTo>
                    <a:pt x="4861" y="14324"/>
                  </a:lnTo>
                  <a:cubicBezTo>
                    <a:pt x="4996" y="14324"/>
                    <a:pt x="5101" y="14219"/>
                    <a:pt x="5101" y="14083"/>
                  </a:cubicBezTo>
                  <a:lnTo>
                    <a:pt x="5101" y="9750"/>
                  </a:lnTo>
                  <a:lnTo>
                    <a:pt x="5222" y="9735"/>
                  </a:lnTo>
                  <a:cubicBezTo>
                    <a:pt x="5342" y="9705"/>
                    <a:pt x="5432" y="9615"/>
                    <a:pt x="5432" y="9479"/>
                  </a:cubicBezTo>
                  <a:lnTo>
                    <a:pt x="5432" y="8757"/>
                  </a:lnTo>
                  <a:cubicBezTo>
                    <a:pt x="8005" y="8832"/>
                    <a:pt x="9600" y="9916"/>
                    <a:pt x="10879" y="12458"/>
                  </a:cubicBezTo>
                  <a:cubicBezTo>
                    <a:pt x="10924" y="12533"/>
                    <a:pt x="10999" y="12594"/>
                    <a:pt x="11105" y="12594"/>
                  </a:cubicBezTo>
                  <a:lnTo>
                    <a:pt x="11601" y="12594"/>
                  </a:lnTo>
                  <a:cubicBezTo>
                    <a:pt x="12203" y="12594"/>
                    <a:pt x="12684" y="12112"/>
                    <a:pt x="12699" y="11510"/>
                  </a:cubicBezTo>
                  <a:lnTo>
                    <a:pt x="12699" y="10337"/>
                  </a:lnTo>
                  <a:cubicBezTo>
                    <a:pt x="12714" y="10156"/>
                    <a:pt x="12579" y="10066"/>
                    <a:pt x="12444" y="10066"/>
                  </a:cubicBezTo>
                  <a:cubicBezTo>
                    <a:pt x="12308" y="10066"/>
                    <a:pt x="12173" y="10156"/>
                    <a:pt x="12188" y="10337"/>
                  </a:cubicBezTo>
                  <a:lnTo>
                    <a:pt x="12188" y="11510"/>
                  </a:lnTo>
                  <a:cubicBezTo>
                    <a:pt x="12188" y="11826"/>
                    <a:pt x="11932" y="12097"/>
                    <a:pt x="11601" y="12097"/>
                  </a:cubicBezTo>
                  <a:lnTo>
                    <a:pt x="11345" y="12097"/>
                  </a:lnTo>
                  <a:lnTo>
                    <a:pt x="11345" y="512"/>
                  </a:lnTo>
                  <a:lnTo>
                    <a:pt x="11601" y="512"/>
                  </a:lnTo>
                  <a:cubicBezTo>
                    <a:pt x="11932" y="512"/>
                    <a:pt x="12188" y="768"/>
                    <a:pt x="12188" y="1099"/>
                  </a:cubicBezTo>
                  <a:lnTo>
                    <a:pt x="12188" y="9238"/>
                  </a:lnTo>
                  <a:cubicBezTo>
                    <a:pt x="12173" y="9419"/>
                    <a:pt x="12308" y="9509"/>
                    <a:pt x="12444" y="9509"/>
                  </a:cubicBezTo>
                  <a:cubicBezTo>
                    <a:pt x="12579" y="9509"/>
                    <a:pt x="12714" y="9419"/>
                    <a:pt x="12699" y="9238"/>
                  </a:cubicBezTo>
                  <a:lnTo>
                    <a:pt x="12699" y="8516"/>
                  </a:lnTo>
                  <a:cubicBezTo>
                    <a:pt x="13361" y="8351"/>
                    <a:pt x="13828" y="7749"/>
                    <a:pt x="13828" y="7072"/>
                  </a:cubicBezTo>
                  <a:lnTo>
                    <a:pt x="13828" y="5522"/>
                  </a:lnTo>
                  <a:cubicBezTo>
                    <a:pt x="13828" y="4845"/>
                    <a:pt x="13361" y="4243"/>
                    <a:pt x="12699" y="4078"/>
                  </a:cubicBezTo>
                  <a:lnTo>
                    <a:pt x="12699" y="1099"/>
                  </a:lnTo>
                  <a:cubicBezTo>
                    <a:pt x="12699" y="497"/>
                    <a:pt x="12203" y="0"/>
                    <a:pt x="1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3588825" y="3099475"/>
              <a:ext cx="45775" cy="42025"/>
            </a:xfrm>
            <a:custGeom>
              <a:avLst/>
              <a:gdLst/>
              <a:ahLst/>
              <a:cxnLst/>
              <a:rect l="l" t="t" r="r" b="b"/>
              <a:pathLst>
                <a:path w="1831" h="1681" extrusionOk="0">
                  <a:moveTo>
                    <a:pt x="1452" y="1"/>
                  </a:moveTo>
                  <a:cubicBezTo>
                    <a:pt x="1388" y="1"/>
                    <a:pt x="1322" y="28"/>
                    <a:pt x="1264" y="93"/>
                  </a:cubicBezTo>
                  <a:lnTo>
                    <a:pt x="105" y="1251"/>
                  </a:lnTo>
                  <a:cubicBezTo>
                    <a:pt x="0" y="1357"/>
                    <a:pt x="0" y="1507"/>
                    <a:pt x="105" y="1612"/>
                  </a:cubicBezTo>
                  <a:cubicBezTo>
                    <a:pt x="151" y="1658"/>
                    <a:pt x="214" y="1680"/>
                    <a:pt x="278" y="1680"/>
                  </a:cubicBezTo>
                  <a:cubicBezTo>
                    <a:pt x="342" y="1680"/>
                    <a:pt x="406" y="1658"/>
                    <a:pt x="451" y="1612"/>
                  </a:cubicBezTo>
                  <a:lnTo>
                    <a:pt x="1625" y="454"/>
                  </a:lnTo>
                  <a:cubicBezTo>
                    <a:pt x="1831" y="271"/>
                    <a:pt x="1654" y="1"/>
                    <a:pt x="1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3630200" y="3184925"/>
              <a:ext cx="43175" cy="29725"/>
            </a:xfrm>
            <a:custGeom>
              <a:avLst/>
              <a:gdLst/>
              <a:ahLst/>
              <a:cxnLst/>
              <a:rect l="l" t="t" r="r" b="b"/>
              <a:pathLst>
                <a:path w="1727" h="1189" extrusionOk="0">
                  <a:moveTo>
                    <a:pt x="1356" y="1"/>
                  </a:moveTo>
                  <a:cubicBezTo>
                    <a:pt x="1312" y="1"/>
                    <a:pt x="1265" y="14"/>
                    <a:pt x="1219" y="45"/>
                  </a:cubicBezTo>
                  <a:lnTo>
                    <a:pt x="211" y="722"/>
                  </a:lnTo>
                  <a:cubicBezTo>
                    <a:pt x="0" y="857"/>
                    <a:pt x="105" y="1173"/>
                    <a:pt x="346" y="1188"/>
                  </a:cubicBezTo>
                  <a:cubicBezTo>
                    <a:pt x="391" y="1173"/>
                    <a:pt x="451" y="1158"/>
                    <a:pt x="482" y="1143"/>
                  </a:cubicBezTo>
                  <a:lnTo>
                    <a:pt x="1490" y="466"/>
                  </a:lnTo>
                  <a:cubicBezTo>
                    <a:pt x="1727" y="316"/>
                    <a:pt x="1570"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3629525" y="3263925"/>
              <a:ext cx="43200" cy="29725"/>
            </a:xfrm>
            <a:custGeom>
              <a:avLst/>
              <a:gdLst/>
              <a:ahLst/>
              <a:cxnLst/>
              <a:rect l="l" t="t" r="r" b="b"/>
              <a:pathLst>
                <a:path w="1728" h="1189" extrusionOk="0">
                  <a:moveTo>
                    <a:pt x="372" y="1"/>
                  </a:moveTo>
                  <a:cubicBezTo>
                    <a:pt x="157" y="1"/>
                    <a:pt x="1" y="316"/>
                    <a:pt x="238" y="466"/>
                  </a:cubicBezTo>
                  <a:lnTo>
                    <a:pt x="1246" y="1143"/>
                  </a:lnTo>
                  <a:cubicBezTo>
                    <a:pt x="1276" y="1173"/>
                    <a:pt x="1321" y="1188"/>
                    <a:pt x="1381" y="1188"/>
                  </a:cubicBezTo>
                  <a:cubicBezTo>
                    <a:pt x="1622" y="1173"/>
                    <a:pt x="1727" y="857"/>
                    <a:pt x="1517" y="722"/>
                  </a:cubicBezTo>
                  <a:lnTo>
                    <a:pt x="509" y="45"/>
                  </a:lnTo>
                  <a:cubicBezTo>
                    <a:pt x="462" y="14"/>
                    <a:pt x="416"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3587325" y="3337225"/>
              <a:ext cx="44400" cy="41425"/>
            </a:xfrm>
            <a:custGeom>
              <a:avLst/>
              <a:gdLst/>
              <a:ahLst/>
              <a:cxnLst/>
              <a:rect l="l" t="t" r="r" b="b"/>
              <a:pathLst>
                <a:path w="1776" h="1657" extrusionOk="0">
                  <a:moveTo>
                    <a:pt x="355" y="1"/>
                  </a:moveTo>
                  <a:cubicBezTo>
                    <a:pt x="167" y="1"/>
                    <a:pt x="1" y="235"/>
                    <a:pt x="165" y="423"/>
                  </a:cubicBezTo>
                  <a:lnTo>
                    <a:pt x="1324" y="1581"/>
                  </a:lnTo>
                  <a:cubicBezTo>
                    <a:pt x="1369" y="1626"/>
                    <a:pt x="1429" y="1656"/>
                    <a:pt x="1504" y="1656"/>
                  </a:cubicBezTo>
                  <a:cubicBezTo>
                    <a:pt x="1565" y="1656"/>
                    <a:pt x="1640" y="1626"/>
                    <a:pt x="1685" y="1581"/>
                  </a:cubicBezTo>
                  <a:cubicBezTo>
                    <a:pt x="1775" y="1491"/>
                    <a:pt x="1775" y="1325"/>
                    <a:pt x="1685" y="1235"/>
                  </a:cubicBezTo>
                  <a:lnTo>
                    <a:pt x="511" y="62"/>
                  </a:lnTo>
                  <a:cubicBezTo>
                    <a:pt x="462" y="19"/>
                    <a:pt x="408" y="1"/>
                    <a:pt x="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52"/>
          <p:cNvSpPr/>
          <p:nvPr/>
        </p:nvSpPr>
        <p:spPr>
          <a:xfrm rot="-1089028">
            <a:off x="1968709" y="1989350"/>
            <a:ext cx="111170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466" name="Google Shape;2466;p52"/>
          <p:cNvSpPr/>
          <p:nvPr/>
        </p:nvSpPr>
        <p:spPr>
          <a:xfrm rot="-512747">
            <a:off x="4018537" y="1805599"/>
            <a:ext cx="1218903" cy="286876"/>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sp>
        <p:nvSpPr>
          <p:cNvPr id="2467" name="Google Shape;2467;p52"/>
          <p:cNvSpPr/>
          <p:nvPr/>
        </p:nvSpPr>
        <p:spPr>
          <a:xfrm rot="-9518473" flipH="1">
            <a:off x="6143374" y="2109122"/>
            <a:ext cx="1111729"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468" name="Google Shape;2468;p52"/>
          <p:cNvSpPr txBox="1"/>
          <p:nvPr/>
        </p:nvSpPr>
        <p:spPr>
          <a:xfrm>
            <a:off x="424848" y="305033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Overpass Black"/>
                <a:ea typeface="Overpass Black"/>
                <a:cs typeface="Overpass Black"/>
                <a:sym typeface="Overpass Black"/>
              </a:rPr>
              <a:t>Collecting CTI data from each data feed</a:t>
            </a:r>
            <a:endParaRPr sz="1300">
              <a:solidFill>
                <a:schemeClr val="dk2"/>
              </a:solidFill>
              <a:latin typeface="Overpass Black"/>
              <a:ea typeface="Overpass Black"/>
              <a:cs typeface="Overpass Black"/>
              <a:sym typeface="Overpass Black"/>
            </a:endParaRPr>
          </a:p>
        </p:txBody>
      </p:sp>
      <p:sp>
        <p:nvSpPr>
          <p:cNvPr id="2470" name="Google Shape;2470;p52"/>
          <p:cNvSpPr txBox="1"/>
          <p:nvPr/>
        </p:nvSpPr>
        <p:spPr>
          <a:xfrm>
            <a:off x="2412449" y="2593136"/>
            <a:ext cx="2202304"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Overpass Black"/>
                <a:ea typeface="Overpass Black"/>
                <a:cs typeface="Overpass Black"/>
                <a:sym typeface="Overpass Black"/>
              </a:rPr>
              <a:t>CTI data feature analysis &amp; normalization</a:t>
            </a:r>
            <a:endParaRPr sz="1300">
              <a:solidFill>
                <a:schemeClr val="dk2"/>
              </a:solidFill>
              <a:latin typeface="Overpass Black"/>
              <a:ea typeface="Overpass Black"/>
              <a:cs typeface="Overpass Black"/>
              <a:sym typeface="Overpass Black"/>
            </a:endParaRPr>
          </a:p>
        </p:txBody>
      </p:sp>
      <p:sp>
        <p:nvSpPr>
          <p:cNvPr id="2472" name="Google Shape;2472;p52"/>
          <p:cNvSpPr txBox="1"/>
          <p:nvPr/>
        </p:nvSpPr>
        <p:spPr>
          <a:xfrm>
            <a:off x="4399127" y="2594922"/>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Overpass Black"/>
                <a:ea typeface="Overpass Black"/>
                <a:cs typeface="Overpass Black"/>
                <a:sym typeface="Overpass Black"/>
              </a:rPr>
              <a:t>Getting reliabilities of CTI feeds using weight distances</a:t>
            </a:r>
            <a:endParaRPr sz="1300">
              <a:solidFill>
                <a:schemeClr val="dk2"/>
              </a:solidFill>
              <a:latin typeface="Overpass Black"/>
              <a:ea typeface="Overpass Black"/>
              <a:cs typeface="Overpass Black"/>
              <a:sym typeface="Overpass Black"/>
            </a:endParaRPr>
          </a:p>
        </p:txBody>
      </p:sp>
      <p:sp>
        <p:nvSpPr>
          <p:cNvPr id="2474" name="Google Shape;2474;p52"/>
          <p:cNvSpPr txBox="1"/>
          <p:nvPr/>
        </p:nvSpPr>
        <p:spPr>
          <a:xfrm>
            <a:off x="6386065" y="3055247"/>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2"/>
                </a:solidFill>
                <a:latin typeface="Overpass Black"/>
                <a:ea typeface="Overpass Black"/>
                <a:cs typeface="Overpass Black"/>
                <a:sym typeface="Overpass Black"/>
              </a:rPr>
              <a:t>Getting reliability of CTI data based on the reliability of feed</a:t>
            </a:r>
            <a:endParaRPr sz="1300">
              <a:solidFill>
                <a:schemeClr val="dk2"/>
              </a:solidFill>
              <a:latin typeface="Overpass Black"/>
              <a:ea typeface="Overpass Black"/>
              <a:cs typeface="Overpass Black"/>
              <a:sym typeface="Overpass Black"/>
            </a:endParaRPr>
          </a:p>
        </p:txBody>
      </p:sp>
      <p:sp>
        <p:nvSpPr>
          <p:cNvPr id="2476" name="Google Shape;2476;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Quá trình phân tích độ tin cậy</a:t>
            </a:r>
            <a:endParaRPr>
              <a:solidFill>
                <a:schemeClr val="dk2"/>
              </a:solidFill>
            </a:endParaRPr>
          </a:p>
        </p:txBody>
      </p:sp>
    </p:spTree>
    <p:extLst>
      <p:ext uri="{BB962C8B-B14F-4D97-AF65-F5344CB8AC3E}">
        <p14:creationId xmlns:p14="http://schemas.microsoft.com/office/powerpoint/2010/main" val="142336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476"/>
                                        </p:tgtEl>
                                        <p:attrNameLst>
                                          <p:attrName>r</p:attrName>
                                        </p:attrNameLst>
                                      </p:cBhvr>
                                    </p:animRot>
                                    <p:animRot by="-240000">
                                      <p:cBhvr>
                                        <p:cTn id="7" dur="200" fill="hold">
                                          <p:stCondLst>
                                            <p:cond delay="200"/>
                                          </p:stCondLst>
                                        </p:cTn>
                                        <p:tgtEl>
                                          <p:spTgt spid="2476"/>
                                        </p:tgtEl>
                                        <p:attrNameLst>
                                          <p:attrName>r</p:attrName>
                                        </p:attrNameLst>
                                      </p:cBhvr>
                                    </p:animRot>
                                    <p:animRot by="240000">
                                      <p:cBhvr>
                                        <p:cTn id="8" dur="200" fill="hold">
                                          <p:stCondLst>
                                            <p:cond delay="400"/>
                                          </p:stCondLst>
                                        </p:cTn>
                                        <p:tgtEl>
                                          <p:spTgt spid="2476"/>
                                        </p:tgtEl>
                                        <p:attrNameLst>
                                          <p:attrName>r</p:attrName>
                                        </p:attrNameLst>
                                      </p:cBhvr>
                                    </p:animRot>
                                    <p:animRot by="-240000">
                                      <p:cBhvr>
                                        <p:cTn id="9" dur="200" fill="hold">
                                          <p:stCondLst>
                                            <p:cond delay="600"/>
                                          </p:stCondLst>
                                        </p:cTn>
                                        <p:tgtEl>
                                          <p:spTgt spid="2476"/>
                                        </p:tgtEl>
                                        <p:attrNameLst>
                                          <p:attrName>r</p:attrName>
                                        </p:attrNameLst>
                                      </p:cBhvr>
                                    </p:animRot>
                                    <p:animRot by="120000">
                                      <p:cBhvr>
                                        <p:cTn id="10" dur="200" fill="hold">
                                          <p:stCondLst>
                                            <p:cond delay="800"/>
                                          </p:stCondLst>
                                        </p:cTn>
                                        <p:tgtEl>
                                          <p:spTgt spid="2476"/>
                                        </p:tgtEl>
                                        <p:attrNameLst>
                                          <p:attrName>r</p:attrName>
                                        </p:attrNameLst>
                                      </p:cBhvr>
                                    </p:animRo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456"/>
                                        </p:tgtEl>
                                        <p:attrNameLst>
                                          <p:attrName>style.visibility</p:attrName>
                                        </p:attrNameLst>
                                      </p:cBhvr>
                                      <p:to>
                                        <p:strVal val="visible"/>
                                      </p:to>
                                    </p:set>
                                    <p:animEffect transition="in" filter="fade">
                                      <p:cBhvr>
                                        <p:cTn id="14" dur="500"/>
                                        <p:tgtEl>
                                          <p:spTgt spid="2456"/>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443"/>
                                        </p:tgtEl>
                                        <p:attrNameLst>
                                          <p:attrName>style.visibility</p:attrName>
                                        </p:attrNameLst>
                                      </p:cBhvr>
                                      <p:to>
                                        <p:strVal val="visible"/>
                                      </p:to>
                                    </p:set>
                                    <p:animEffect transition="in" filter="fade">
                                      <p:cBhvr>
                                        <p:cTn id="18" dur="500"/>
                                        <p:tgtEl>
                                          <p:spTgt spid="2443"/>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2468"/>
                                        </p:tgtEl>
                                        <p:attrNameLst>
                                          <p:attrName>style.visibility</p:attrName>
                                        </p:attrNameLst>
                                      </p:cBhvr>
                                      <p:to>
                                        <p:strVal val="visible"/>
                                      </p:to>
                                    </p:set>
                                    <p:animEffect transition="in" filter="fade">
                                      <p:cBhvr>
                                        <p:cTn id="22" dur="500"/>
                                        <p:tgtEl>
                                          <p:spTgt spid="2468"/>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2465"/>
                                        </p:tgtEl>
                                        <p:attrNameLst>
                                          <p:attrName>style.visibility</p:attrName>
                                        </p:attrNameLst>
                                      </p:cBhvr>
                                      <p:to>
                                        <p:strVal val="visible"/>
                                      </p:to>
                                    </p:set>
                                    <p:animEffect transition="in" filter="wipe(left)">
                                      <p:cBhvr>
                                        <p:cTn id="26" dur="500"/>
                                        <p:tgtEl>
                                          <p:spTgt spid="2465"/>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2453"/>
                                        </p:tgtEl>
                                        <p:attrNameLst>
                                          <p:attrName>style.visibility</p:attrName>
                                        </p:attrNameLst>
                                      </p:cBhvr>
                                      <p:to>
                                        <p:strVal val="visible"/>
                                      </p:to>
                                    </p:set>
                                    <p:animEffect transition="in" filter="fade">
                                      <p:cBhvr>
                                        <p:cTn id="30" dur="500"/>
                                        <p:tgtEl>
                                          <p:spTgt spid="2453"/>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2444"/>
                                        </p:tgtEl>
                                        <p:attrNameLst>
                                          <p:attrName>style.visibility</p:attrName>
                                        </p:attrNameLst>
                                      </p:cBhvr>
                                      <p:to>
                                        <p:strVal val="visible"/>
                                      </p:to>
                                    </p:set>
                                    <p:animEffect transition="in" filter="fade">
                                      <p:cBhvr>
                                        <p:cTn id="34" dur="500"/>
                                        <p:tgtEl>
                                          <p:spTgt spid="2444"/>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2470"/>
                                        </p:tgtEl>
                                        <p:attrNameLst>
                                          <p:attrName>style.visibility</p:attrName>
                                        </p:attrNameLst>
                                      </p:cBhvr>
                                      <p:to>
                                        <p:strVal val="visible"/>
                                      </p:to>
                                    </p:set>
                                    <p:animEffect transition="in" filter="fade">
                                      <p:cBhvr>
                                        <p:cTn id="38" dur="500"/>
                                        <p:tgtEl>
                                          <p:spTgt spid="2470"/>
                                        </p:tgtEl>
                                      </p:cBhvr>
                                    </p:animEffect>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2466"/>
                                        </p:tgtEl>
                                        <p:attrNameLst>
                                          <p:attrName>style.visibility</p:attrName>
                                        </p:attrNameLst>
                                      </p:cBhvr>
                                      <p:to>
                                        <p:strVal val="visible"/>
                                      </p:to>
                                    </p:set>
                                    <p:animEffect transition="in" filter="wipe(left)">
                                      <p:cBhvr>
                                        <p:cTn id="42" dur="500"/>
                                        <p:tgtEl>
                                          <p:spTgt spid="2466"/>
                                        </p:tgtEl>
                                      </p:cBhvr>
                                    </p:animEffect>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2445"/>
                                        </p:tgtEl>
                                        <p:attrNameLst>
                                          <p:attrName>style.visibility</p:attrName>
                                        </p:attrNameLst>
                                      </p:cBhvr>
                                      <p:to>
                                        <p:strVal val="visible"/>
                                      </p:to>
                                    </p:set>
                                    <p:animEffect transition="in" filter="fade">
                                      <p:cBhvr>
                                        <p:cTn id="46" dur="500"/>
                                        <p:tgtEl>
                                          <p:spTgt spid="2445"/>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2446"/>
                                        </p:tgtEl>
                                        <p:attrNameLst>
                                          <p:attrName>style.visibility</p:attrName>
                                        </p:attrNameLst>
                                      </p:cBhvr>
                                      <p:to>
                                        <p:strVal val="visible"/>
                                      </p:to>
                                    </p:set>
                                    <p:animEffect transition="in" filter="fade">
                                      <p:cBhvr>
                                        <p:cTn id="50" dur="500"/>
                                        <p:tgtEl>
                                          <p:spTgt spid="2446"/>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2472"/>
                                        </p:tgtEl>
                                        <p:attrNameLst>
                                          <p:attrName>style.visibility</p:attrName>
                                        </p:attrNameLst>
                                      </p:cBhvr>
                                      <p:to>
                                        <p:strVal val="visible"/>
                                      </p:to>
                                    </p:set>
                                    <p:animEffect transition="in" filter="fade">
                                      <p:cBhvr>
                                        <p:cTn id="54" dur="500"/>
                                        <p:tgtEl>
                                          <p:spTgt spid="2472"/>
                                        </p:tgtEl>
                                      </p:cBhvr>
                                    </p:animEffect>
                                  </p:childTnLst>
                                </p:cTn>
                              </p:par>
                            </p:childTnLst>
                          </p:cTn>
                        </p:par>
                        <p:par>
                          <p:cTn id="55" fill="hold">
                            <p:stCondLst>
                              <p:cond delay="6500"/>
                            </p:stCondLst>
                            <p:childTnLst>
                              <p:par>
                                <p:cTn id="56" presetID="22" presetClass="entr" presetSubtype="8" fill="hold" nodeType="afterEffect">
                                  <p:stCondLst>
                                    <p:cond delay="0"/>
                                  </p:stCondLst>
                                  <p:childTnLst>
                                    <p:set>
                                      <p:cBhvr>
                                        <p:cTn id="57" dur="1" fill="hold">
                                          <p:stCondLst>
                                            <p:cond delay="0"/>
                                          </p:stCondLst>
                                        </p:cTn>
                                        <p:tgtEl>
                                          <p:spTgt spid="2467"/>
                                        </p:tgtEl>
                                        <p:attrNameLst>
                                          <p:attrName>style.visibility</p:attrName>
                                        </p:attrNameLst>
                                      </p:cBhvr>
                                      <p:to>
                                        <p:strVal val="visible"/>
                                      </p:to>
                                    </p:set>
                                    <p:animEffect transition="in" filter="wipe(left)">
                                      <p:cBhvr>
                                        <p:cTn id="58" dur="500"/>
                                        <p:tgtEl>
                                          <p:spTgt spid="2467"/>
                                        </p:tgtEl>
                                      </p:cBhvr>
                                    </p:animEffect>
                                  </p:childTnLst>
                                </p:cTn>
                              </p:par>
                            </p:childTnLst>
                          </p:cTn>
                        </p:par>
                        <p:par>
                          <p:cTn id="59" fill="hold">
                            <p:stCondLst>
                              <p:cond delay="7000"/>
                            </p:stCondLst>
                            <p:childTnLst>
                              <p:par>
                                <p:cTn id="60" presetID="10" presetClass="entr" presetSubtype="0" fill="hold" nodeType="afterEffect">
                                  <p:stCondLst>
                                    <p:cond delay="0"/>
                                  </p:stCondLst>
                                  <p:childTnLst>
                                    <p:set>
                                      <p:cBhvr>
                                        <p:cTn id="61" dur="1" fill="hold">
                                          <p:stCondLst>
                                            <p:cond delay="0"/>
                                          </p:stCondLst>
                                        </p:cTn>
                                        <p:tgtEl>
                                          <p:spTgt spid="2442"/>
                                        </p:tgtEl>
                                        <p:attrNameLst>
                                          <p:attrName>style.visibility</p:attrName>
                                        </p:attrNameLst>
                                      </p:cBhvr>
                                      <p:to>
                                        <p:strVal val="visible"/>
                                      </p:to>
                                    </p:set>
                                    <p:animEffect transition="in" filter="fade">
                                      <p:cBhvr>
                                        <p:cTn id="62" dur="500"/>
                                        <p:tgtEl>
                                          <p:spTgt spid="2442"/>
                                        </p:tgtEl>
                                      </p:cBhvr>
                                    </p:animEffect>
                                  </p:childTnLst>
                                </p:cTn>
                              </p:par>
                            </p:childTnLst>
                          </p:cTn>
                        </p:par>
                        <p:par>
                          <p:cTn id="63" fill="hold">
                            <p:stCondLst>
                              <p:cond delay="7500"/>
                            </p:stCondLst>
                            <p:childTnLst>
                              <p:par>
                                <p:cTn id="64" presetID="10" presetClass="entr" presetSubtype="0" fill="hold" nodeType="afterEffect">
                                  <p:stCondLst>
                                    <p:cond delay="0"/>
                                  </p:stCondLst>
                                  <p:childTnLst>
                                    <p:set>
                                      <p:cBhvr>
                                        <p:cTn id="65" dur="1" fill="hold">
                                          <p:stCondLst>
                                            <p:cond delay="0"/>
                                          </p:stCondLst>
                                        </p:cTn>
                                        <p:tgtEl>
                                          <p:spTgt spid="2459"/>
                                        </p:tgtEl>
                                        <p:attrNameLst>
                                          <p:attrName>style.visibility</p:attrName>
                                        </p:attrNameLst>
                                      </p:cBhvr>
                                      <p:to>
                                        <p:strVal val="visible"/>
                                      </p:to>
                                    </p:set>
                                    <p:animEffect transition="in" filter="fade">
                                      <p:cBhvr>
                                        <p:cTn id="66" dur="500"/>
                                        <p:tgtEl>
                                          <p:spTgt spid="2459"/>
                                        </p:tgtEl>
                                      </p:cBhvr>
                                    </p:animEffect>
                                  </p:childTnLst>
                                </p:cTn>
                              </p:par>
                            </p:childTnLst>
                          </p:cTn>
                        </p:par>
                        <p:par>
                          <p:cTn id="67" fill="hold">
                            <p:stCondLst>
                              <p:cond delay="8000"/>
                            </p:stCondLst>
                            <p:childTnLst>
                              <p:par>
                                <p:cTn id="68" presetID="10" presetClass="entr" presetSubtype="0" fill="hold" grpId="0" nodeType="afterEffect">
                                  <p:stCondLst>
                                    <p:cond delay="0"/>
                                  </p:stCondLst>
                                  <p:childTnLst>
                                    <p:set>
                                      <p:cBhvr>
                                        <p:cTn id="69" dur="1" fill="hold">
                                          <p:stCondLst>
                                            <p:cond delay="0"/>
                                          </p:stCondLst>
                                        </p:cTn>
                                        <p:tgtEl>
                                          <p:spTgt spid="2474"/>
                                        </p:tgtEl>
                                        <p:attrNameLst>
                                          <p:attrName>style.visibility</p:attrName>
                                        </p:attrNameLst>
                                      </p:cBhvr>
                                      <p:to>
                                        <p:strVal val="visible"/>
                                      </p:to>
                                    </p:set>
                                    <p:animEffect transition="in" filter="fade">
                                      <p:cBhvr>
                                        <p:cTn id="70" dur="500"/>
                                        <p:tgtEl>
                                          <p:spTgt spid="2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 grpId="0"/>
      <p:bldP spid="2470" grpId="0"/>
      <p:bldP spid="2472" grpId="0"/>
      <p:bldP spid="2474" grpId="0"/>
      <p:bldP spid="24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543630" y="1359233"/>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87" name="Google Shape;2187;p43"/>
          <p:cNvSpPr txBox="1">
            <a:spLocks noGrp="1"/>
          </p:cNvSpPr>
          <p:nvPr>
            <p:ph type="ctrTitle"/>
          </p:nvPr>
        </p:nvSpPr>
        <p:spPr>
          <a:xfrm>
            <a:off x="2646000" y="2850533"/>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4" name="Google Shape;2187;p43">
            <a:extLst>
              <a:ext uri="{FF2B5EF4-FFF2-40B4-BE49-F238E27FC236}">
                <a16:creationId xmlns:a16="http://schemas.microsoft.com/office/drawing/2014/main" id="{929FBF33-ECF1-C1ED-3214-8CD937AAD037}"/>
              </a:ext>
            </a:extLst>
          </p:cNvPr>
          <p:cNvSpPr txBox="1">
            <a:spLocks/>
          </p:cNvSpPr>
          <p:nvPr/>
        </p:nvSpPr>
        <p:spPr>
          <a:xfrm>
            <a:off x="1923325" y="3246983"/>
            <a:ext cx="5297350" cy="79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rgbClr val="1C4587"/>
                </a:solidFill>
                <a:latin typeface="Overpass Black"/>
                <a:ea typeface="Overpass Black"/>
                <a:cs typeface="Overpass Black"/>
                <a:sym typeface="Overpass Black"/>
              </a:defRPr>
            </a:lvl1pPr>
            <a:lvl2pPr marR="0" lvl="1"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2pPr>
            <a:lvl3pPr marR="0" lvl="2"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3pPr>
            <a:lvl4pPr marR="0" lvl="3"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4pPr>
            <a:lvl5pPr marR="0" lvl="4"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5pPr>
            <a:lvl6pPr marR="0" lvl="5"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6pPr>
            <a:lvl7pPr marR="0" lvl="6"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7pPr>
            <a:lvl8pPr marR="0" lvl="7"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8pPr>
            <a:lvl9pPr marR="0" lvl="8"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9pPr>
          </a:lstStyle>
          <a:p>
            <a:r>
              <a:rPr lang="en-US" sz="2000" dirty="0" err="1"/>
              <a:t>Tích</a:t>
            </a:r>
            <a:r>
              <a:rPr lang="en-US" sz="2000" dirty="0"/>
              <a:t> </a:t>
            </a:r>
            <a:r>
              <a:rPr lang="en-US" sz="2000" dirty="0" err="1"/>
              <a:t>hợp</a:t>
            </a:r>
            <a:r>
              <a:rPr lang="en-US" sz="2000" dirty="0"/>
              <a:t>, </a:t>
            </a:r>
            <a:r>
              <a:rPr lang="en-US" sz="2000" dirty="0" err="1"/>
              <a:t>tự</a:t>
            </a:r>
            <a:r>
              <a:rPr lang="en-US" sz="2000" dirty="0"/>
              <a:t> </a:t>
            </a:r>
            <a:r>
              <a:rPr lang="en-US" sz="2000" dirty="0" err="1"/>
              <a:t>động</a:t>
            </a:r>
            <a:r>
              <a:rPr lang="en-US" sz="2000" dirty="0"/>
              <a:t> </a:t>
            </a:r>
            <a:r>
              <a:rPr lang="en-US" sz="2000" dirty="0" err="1"/>
              <a:t>hóa</a:t>
            </a:r>
            <a:r>
              <a:rPr lang="en-US" sz="2000" dirty="0"/>
              <a:t> </a:t>
            </a:r>
            <a:r>
              <a:rPr lang="en-US" sz="2000" dirty="0" err="1"/>
              <a:t>Wazuh</a:t>
            </a:r>
            <a:r>
              <a:rPr lang="en-US" sz="2000" dirty="0"/>
              <a:t> </a:t>
            </a:r>
            <a:r>
              <a:rPr lang="en-US" sz="2000" dirty="0" err="1"/>
              <a:t>và</a:t>
            </a:r>
            <a:r>
              <a:rPr lang="en-US" sz="2000" dirty="0"/>
              <a:t> MISP</a:t>
            </a:r>
          </a:p>
        </p:txBody>
      </p:sp>
    </p:spTree>
    <p:extLst>
      <p:ext uri="{BB962C8B-B14F-4D97-AF65-F5344CB8AC3E}">
        <p14:creationId xmlns:p14="http://schemas.microsoft.com/office/powerpoint/2010/main" val="1652892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Nội dung báo cáo</a:t>
            </a:r>
            <a:endParaRPr/>
          </a:p>
        </p:txBody>
      </p:sp>
      <p:pic>
        <p:nvPicPr>
          <p:cNvPr id="2143" name="Google Shape;2143;p40"/>
          <p:cNvPicPr preferRelativeResize="0"/>
          <p:nvPr/>
        </p:nvPicPr>
        <p:blipFill>
          <a:blip r:embed="rId3">
            <a:alphaModFix amt="82000"/>
          </a:blip>
          <a:stretch>
            <a:fillRect/>
          </a:stretch>
        </p:blipFill>
        <p:spPr>
          <a:xfrm>
            <a:off x="5425104" y="3107561"/>
            <a:ext cx="842174" cy="708408"/>
          </a:xfrm>
          <a:prstGeom prst="rect">
            <a:avLst/>
          </a:prstGeom>
          <a:noFill/>
          <a:ln>
            <a:noFill/>
          </a:ln>
        </p:spPr>
      </p:pic>
      <p:pic>
        <p:nvPicPr>
          <p:cNvPr id="2145" name="Google Shape;2145;p40"/>
          <p:cNvPicPr preferRelativeResize="0"/>
          <p:nvPr/>
        </p:nvPicPr>
        <p:blipFill>
          <a:blip r:embed="rId4">
            <a:alphaModFix amt="64000"/>
          </a:blip>
          <a:stretch>
            <a:fillRect/>
          </a:stretch>
        </p:blipFill>
        <p:spPr>
          <a:xfrm>
            <a:off x="1610886" y="1361708"/>
            <a:ext cx="842174" cy="708408"/>
          </a:xfrm>
          <a:prstGeom prst="rect">
            <a:avLst/>
          </a:prstGeom>
          <a:noFill/>
          <a:ln>
            <a:noFill/>
          </a:ln>
        </p:spPr>
      </p:pic>
      <p:pic>
        <p:nvPicPr>
          <p:cNvPr id="2146" name="Google Shape;2146;p40"/>
          <p:cNvPicPr preferRelativeResize="0"/>
          <p:nvPr/>
        </p:nvPicPr>
        <p:blipFill>
          <a:blip r:embed="rId4">
            <a:alphaModFix amt="64000"/>
          </a:blip>
          <a:stretch>
            <a:fillRect/>
          </a:stretch>
        </p:blipFill>
        <p:spPr>
          <a:xfrm>
            <a:off x="1705826" y="2944687"/>
            <a:ext cx="842174" cy="708400"/>
          </a:xfrm>
          <a:prstGeom prst="rect">
            <a:avLst/>
          </a:prstGeom>
          <a:noFill/>
          <a:ln>
            <a:noFill/>
          </a:ln>
        </p:spPr>
      </p:pic>
      <p:pic>
        <p:nvPicPr>
          <p:cNvPr id="2147" name="Google Shape;2147;p40"/>
          <p:cNvPicPr preferRelativeResize="0"/>
          <p:nvPr/>
        </p:nvPicPr>
        <p:blipFill>
          <a:blip r:embed="rId3">
            <a:alphaModFix amt="82000"/>
          </a:blip>
          <a:stretch>
            <a:fillRect/>
          </a:stretch>
        </p:blipFill>
        <p:spPr>
          <a:xfrm>
            <a:off x="5143000" y="1443370"/>
            <a:ext cx="842174" cy="708408"/>
          </a:xfrm>
          <a:prstGeom prst="rect">
            <a:avLst/>
          </a:prstGeom>
          <a:noFill/>
          <a:ln>
            <a:noFill/>
          </a:ln>
        </p:spPr>
      </p:pic>
      <p:sp>
        <p:nvSpPr>
          <p:cNvPr id="2150" name="Google Shape;2150;p40"/>
          <p:cNvSpPr txBox="1">
            <a:spLocks noGrp="1"/>
          </p:cNvSpPr>
          <p:nvPr>
            <p:ph type="title" idx="3"/>
          </p:nvPr>
        </p:nvSpPr>
        <p:spPr>
          <a:xfrm>
            <a:off x="1580393" y="300998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1" name="Google Shape;2151;p40"/>
          <p:cNvSpPr txBox="1">
            <a:spLocks noGrp="1"/>
          </p:cNvSpPr>
          <p:nvPr>
            <p:ph type="title" idx="4"/>
          </p:nvPr>
        </p:nvSpPr>
        <p:spPr>
          <a:xfrm>
            <a:off x="5302461" y="3186265"/>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52" name="Google Shape;2152;p40"/>
          <p:cNvSpPr txBox="1">
            <a:spLocks noGrp="1"/>
          </p:cNvSpPr>
          <p:nvPr>
            <p:ph type="title" idx="5"/>
          </p:nvPr>
        </p:nvSpPr>
        <p:spPr>
          <a:xfrm>
            <a:off x="1448056" y="144337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3" name="Google Shape;2153;p40"/>
          <p:cNvSpPr txBox="1">
            <a:spLocks noGrp="1"/>
          </p:cNvSpPr>
          <p:nvPr>
            <p:ph type="title" idx="6"/>
          </p:nvPr>
        </p:nvSpPr>
        <p:spPr>
          <a:xfrm>
            <a:off x="5029345" y="1564529"/>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8" name="Google Shape;2158;p40"/>
          <p:cNvSpPr txBox="1">
            <a:spLocks noGrp="1"/>
          </p:cNvSpPr>
          <p:nvPr>
            <p:ph type="ctrTitle" idx="13"/>
          </p:nvPr>
        </p:nvSpPr>
        <p:spPr>
          <a:xfrm>
            <a:off x="2622374" y="3009464"/>
            <a:ext cx="1821000" cy="8776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t>Tính</a:t>
            </a:r>
            <a:r>
              <a:rPr lang="en-US"/>
              <a:t> tin </a:t>
            </a:r>
            <a:r>
              <a:rPr lang="en-US" err="1"/>
              <a:t>cậy</a:t>
            </a:r>
            <a:r>
              <a:rPr lang="en-US"/>
              <a:t> </a:t>
            </a:r>
            <a:r>
              <a:rPr lang="en-US" err="1"/>
              <a:t>của</a:t>
            </a:r>
            <a:r>
              <a:rPr lang="en-US"/>
              <a:t> </a:t>
            </a:r>
            <a:r>
              <a:rPr lang="vi-VN"/>
              <a:t>CTI feed </a:t>
            </a:r>
            <a:r>
              <a:rPr lang="en-US" err="1"/>
              <a:t>và</a:t>
            </a:r>
            <a:r>
              <a:rPr lang="en-US"/>
              <a:t> </a:t>
            </a:r>
            <a:r>
              <a:rPr lang="vi-VN"/>
              <a:t>CTI data</a:t>
            </a:r>
            <a:endParaRPr/>
          </a:p>
        </p:txBody>
      </p:sp>
      <p:sp>
        <p:nvSpPr>
          <p:cNvPr id="2160" name="Google Shape;2160;p40"/>
          <p:cNvSpPr txBox="1">
            <a:spLocks noGrp="1"/>
          </p:cNvSpPr>
          <p:nvPr>
            <p:ph type="ctrTitle" idx="15"/>
          </p:nvPr>
        </p:nvSpPr>
        <p:spPr>
          <a:xfrm>
            <a:off x="6287847" y="3009464"/>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a:t>
            </a:r>
            <a:endParaRPr/>
          </a:p>
        </p:txBody>
      </p:sp>
      <p:sp>
        <p:nvSpPr>
          <p:cNvPr id="2161" name="Google Shape;2161;p40"/>
          <p:cNvSpPr txBox="1">
            <a:spLocks noGrp="1"/>
          </p:cNvSpPr>
          <p:nvPr>
            <p:ph type="subTitle" idx="16"/>
          </p:nvPr>
        </p:nvSpPr>
        <p:spPr>
          <a:xfrm>
            <a:off x="6287848" y="3314960"/>
            <a:ext cx="2542886" cy="4491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Tích hợp Wazuh và Misp</a:t>
            </a:r>
            <a:endParaRPr/>
          </a:p>
        </p:txBody>
      </p:sp>
      <p:sp>
        <p:nvSpPr>
          <p:cNvPr id="2162" name="Google Shape;2162;p40"/>
          <p:cNvSpPr txBox="1">
            <a:spLocks noGrp="1"/>
          </p:cNvSpPr>
          <p:nvPr>
            <p:ph type="ctrTitle" idx="17"/>
          </p:nvPr>
        </p:nvSpPr>
        <p:spPr>
          <a:xfrm>
            <a:off x="2492368" y="1460945"/>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Ngữ cảnh</a:t>
            </a:r>
            <a:endParaRPr/>
          </a:p>
        </p:txBody>
      </p:sp>
      <p:sp>
        <p:nvSpPr>
          <p:cNvPr id="2164" name="Google Shape;2164;p40"/>
          <p:cNvSpPr txBox="1">
            <a:spLocks noGrp="1"/>
          </p:cNvSpPr>
          <p:nvPr>
            <p:ph type="ctrTitle" idx="19"/>
          </p:nvPr>
        </p:nvSpPr>
        <p:spPr>
          <a:xfrm>
            <a:off x="5985174" y="1443370"/>
            <a:ext cx="1821000" cy="9124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Cyber threat intelligent and  OSINT</a:t>
            </a: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41"/>
                                        </p:tgtEl>
                                        <p:attrNameLst>
                                          <p:attrName>style.visibility</p:attrName>
                                        </p:attrNameLst>
                                      </p:cBhvr>
                                      <p:to>
                                        <p:strVal val="visible"/>
                                      </p:to>
                                    </p:set>
                                    <p:anim calcmode="lin" valueType="num">
                                      <p:cBhvr additive="base">
                                        <p:cTn id="7" dur="500" fill="hold"/>
                                        <p:tgtEl>
                                          <p:spTgt spid="2141"/>
                                        </p:tgtEl>
                                        <p:attrNameLst>
                                          <p:attrName>ppt_x</p:attrName>
                                        </p:attrNameLst>
                                      </p:cBhvr>
                                      <p:tavLst>
                                        <p:tav tm="0">
                                          <p:val>
                                            <p:strVal val="0-#ppt_w/2"/>
                                          </p:val>
                                        </p:tav>
                                        <p:tav tm="100000">
                                          <p:val>
                                            <p:strVal val="#ppt_x"/>
                                          </p:val>
                                        </p:tav>
                                      </p:tavLst>
                                    </p:anim>
                                    <p:anim calcmode="lin" valueType="num">
                                      <p:cBhvr additive="base">
                                        <p:cTn id="8" dur="500" fill="hold"/>
                                        <p:tgtEl>
                                          <p:spTgt spid="21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145"/>
                                        </p:tgtEl>
                                        <p:attrNameLst>
                                          <p:attrName>style.visibility</p:attrName>
                                        </p:attrNameLst>
                                      </p:cBhvr>
                                      <p:to>
                                        <p:strVal val="visible"/>
                                      </p:to>
                                    </p:set>
                                    <p:animEffect transition="in" filter="fade">
                                      <p:cBhvr>
                                        <p:cTn id="12" dur="500"/>
                                        <p:tgtEl>
                                          <p:spTgt spid="214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152"/>
                                        </p:tgtEl>
                                        <p:attrNameLst>
                                          <p:attrName>style.visibility</p:attrName>
                                        </p:attrNameLst>
                                      </p:cBhvr>
                                      <p:to>
                                        <p:strVal val="visible"/>
                                      </p:to>
                                    </p:set>
                                    <p:animEffect transition="in" filter="fade">
                                      <p:cBhvr>
                                        <p:cTn id="16" dur="500"/>
                                        <p:tgtEl>
                                          <p:spTgt spid="215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2162"/>
                                        </p:tgtEl>
                                        <p:attrNameLst>
                                          <p:attrName>style.visibility</p:attrName>
                                        </p:attrNameLst>
                                      </p:cBhvr>
                                      <p:to>
                                        <p:strVal val="visible"/>
                                      </p:to>
                                    </p:set>
                                    <p:animEffect transition="in" filter="fade">
                                      <p:cBhvr>
                                        <p:cTn id="20" dur="500"/>
                                        <p:tgtEl>
                                          <p:spTgt spid="216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147"/>
                                        </p:tgtEl>
                                        <p:attrNameLst>
                                          <p:attrName>style.visibility</p:attrName>
                                        </p:attrNameLst>
                                      </p:cBhvr>
                                      <p:to>
                                        <p:strVal val="visible"/>
                                      </p:to>
                                    </p:set>
                                    <p:animEffect transition="in" filter="fade">
                                      <p:cBhvr>
                                        <p:cTn id="24" dur="500"/>
                                        <p:tgtEl>
                                          <p:spTgt spid="2147"/>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153"/>
                                        </p:tgtEl>
                                        <p:attrNameLst>
                                          <p:attrName>style.visibility</p:attrName>
                                        </p:attrNameLst>
                                      </p:cBhvr>
                                      <p:to>
                                        <p:strVal val="visible"/>
                                      </p:to>
                                    </p:set>
                                    <p:animEffect transition="in" filter="fade">
                                      <p:cBhvr>
                                        <p:cTn id="28" dur="500"/>
                                        <p:tgtEl>
                                          <p:spTgt spid="2153"/>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164"/>
                                        </p:tgtEl>
                                        <p:attrNameLst>
                                          <p:attrName>style.visibility</p:attrName>
                                        </p:attrNameLst>
                                      </p:cBhvr>
                                      <p:to>
                                        <p:strVal val="visible"/>
                                      </p:to>
                                    </p:set>
                                    <p:animEffect transition="in" filter="fade">
                                      <p:cBhvr>
                                        <p:cTn id="32" dur="500"/>
                                        <p:tgtEl>
                                          <p:spTgt spid="2164"/>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146"/>
                                        </p:tgtEl>
                                        <p:attrNameLst>
                                          <p:attrName>style.visibility</p:attrName>
                                        </p:attrNameLst>
                                      </p:cBhvr>
                                      <p:to>
                                        <p:strVal val="visible"/>
                                      </p:to>
                                    </p:set>
                                    <p:animEffect transition="in" filter="fade">
                                      <p:cBhvr>
                                        <p:cTn id="36" dur="500"/>
                                        <p:tgtEl>
                                          <p:spTgt spid="2146"/>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2150"/>
                                        </p:tgtEl>
                                        <p:attrNameLst>
                                          <p:attrName>style.visibility</p:attrName>
                                        </p:attrNameLst>
                                      </p:cBhvr>
                                      <p:to>
                                        <p:strVal val="visible"/>
                                      </p:to>
                                    </p:set>
                                    <p:animEffect transition="in" filter="fade">
                                      <p:cBhvr>
                                        <p:cTn id="40" dur="500"/>
                                        <p:tgtEl>
                                          <p:spTgt spid="2150"/>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2158"/>
                                        </p:tgtEl>
                                        <p:attrNameLst>
                                          <p:attrName>style.visibility</p:attrName>
                                        </p:attrNameLst>
                                      </p:cBhvr>
                                      <p:to>
                                        <p:strVal val="visible"/>
                                      </p:to>
                                    </p:set>
                                    <p:animEffect transition="in" filter="fade">
                                      <p:cBhvr>
                                        <p:cTn id="44" dur="500"/>
                                        <p:tgtEl>
                                          <p:spTgt spid="2158"/>
                                        </p:tgtEl>
                                      </p:cBhvr>
                                    </p:animEffect>
                                  </p:childTnLst>
                                </p:cTn>
                              </p:par>
                            </p:childTnLst>
                          </p:cTn>
                        </p:par>
                        <p:par>
                          <p:cTn id="45" fill="hold">
                            <p:stCondLst>
                              <p:cond delay="5000"/>
                            </p:stCondLst>
                            <p:childTnLst>
                              <p:par>
                                <p:cTn id="46" presetID="10" presetClass="entr" presetSubtype="0" fill="hold" nodeType="afterEffect">
                                  <p:stCondLst>
                                    <p:cond delay="0"/>
                                  </p:stCondLst>
                                  <p:childTnLst>
                                    <p:set>
                                      <p:cBhvr>
                                        <p:cTn id="47" dur="1" fill="hold">
                                          <p:stCondLst>
                                            <p:cond delay="0"/>
                                          </p:stCondLst>
                                        </p:cTn>
                                        <p:tgtEl>
                                          <p:spTgt spid="2143"/>
                                        </p:tgtEl>
                                        <p:attrNameLst>
                                          <p:attrName>style.visibility</p:attrName>
                                        </p:attrNameLst>
                                      </p:cBhvr>
                                      <p:to>
                                        <p:strVal val="visible"/>
                                      </p:to>
                                    </p:set>
                                    <p:animEffect transition="in" filter="fade">
                                      <p:cBhvr>
                                        <p:cTn id="48" dur="500"/>
                                        <p:tgtEl>
                                          <p:spTgt spid="2143"/>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2151"/>
                                        </p:tgtEl>
                                        <p:attrNameLst>
                                          <p:attrName>style.visibility</p:attrName>
                                        </p:attrNameLst>
                                      </p:cBhvr>
                                      <p:to>
                                        <p:strVal val="visible"/>
                                      </p:to>
                                    </p:set>
                                    <p:animEffect transition="in" filter="fade">
                                      <p:cBhvr>
                                        <p:cTn id="52" dur="500"/>
                                        <p:tgtEl>
                                          <p:spTgt spid="2151"/>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2160"/>
                                        </p:tgtEl>
                                        <p:attrNameLst>
                                          <p:attrName>style.visibility</p:attrName>
                                        </p:attrNameLst>
                                      </p:cBhvr>
                                      <p:to>
                                        <p:strVal val="visible"/>
                                      </p:to>
                                    </p:set>
                                    <p:animEffect transition="in" filter="fade">
                                      <p:cBhvr>
                                        <p:cTn id="56" dur="500"/>
                                        <p:tgtEl>
                                          <p:spTgt spid="2160"/>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2161">
                                            <p:txEl>
                                              <p:pRg st="0" end="0"/>
                                            </p:txEl>
                                          </p:spTgt>
                                        </p:tgtEl>
                                        <p:attrNameLst>
                                          <p:attrName>style.visibility</p:attrName>
                                        </p:attrNameLst>
                                      </p:cBhvr>
                                      <p:to>
                                        <p:strVal val="visible"/>
                                      </p:to>
                                    </p:set>
                                    <p:animEffect transition="in" filter="fade">
                                      <p:cBhvr>
                                        <p:cTn id="60" dur="500"/>
                                        <p:tgtEl>
                                          <p:spTgt spid="21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1" grpId="0"/>
      <p:bldP spid="2150" grpId="0"/>
      <p:bldP spid="2151" grpId="0"/>
      <p:bldP spid="2152" grpId="0"/>
      <p:bldP spid="2153" grpId="0"/>
      <p:bldP spid="2158" grpId="0"/>
      <p:bldP spid="2160" grpId="0"/>
      <p:bldP spid="2161" grpId="0" build="p"/>
      <p:bldP spid="2162" grpId="0"/>
      <p:bldP spid="21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9C3A72CE-8AEF-F763-D0A4-8218BAB5AD91}"/>
              </a:ext>
            </a:extLst>
          </p:cNvPr>
          <p:cNvSpPr>
            <a:spLocks noGrp="1"/>
          </p:cNvSpPr>
          <p:nvPr>
            <p:ph type="subTitle" idx="1"/>
          </p:nvPr>
        </p:nvSpPr>
        <p:spPr>
          <a:xfrm>
            <a:off x="4195492" y="2066997"/>
            <a:ext cx="4213654" cy="1000595"/>
          </a:xfrm>
        </p:spPr>
        <p:txBody>
          <a:bodyPr/>
          <a:lstStyle/>
          <a:p>
            <a:pPr algn="l">
              <a:buFont typeface="Arial" panose="020B0604020202020204" pitchFamily="34" charset="0"/>
              <a:buChar char="•"/>
            </a:pPr>
            <a:r>
              <a:rPr lang="en-US" sz="1500" err="1"/>
              <a:t>Wazuh</a:t>
            </a:r>
            <a:r>
              <a:rPr lang="en-US" sz="1500"/>
              <a:t> </a:t>
            </a:r>
            <a:r>
              <a:rPr lang="en-US" sz="1500" err="1"/>
              <a:t>là</a:t>
            </a:r>
            <a:r>
              <a:rPr lang="en-US" sz="1500"/>
              <a:t> </a:t>
            </a:r>
            <a:r>
              <a:rPr lang="en-US" sz="1500" err="1"/>
              <a:t>một</a:t>
            </a:r>
            <a:r>
              <a:rPr lang="en-US" sz="1500"/>
              <a:t> </a:t>
            </a:r>
            <a:r>
              <a:rPr lang="en-US" sz="1500" err="1"/>
              <a:t>mã</a:t>
            </a:r>
            <a:r>
              <a:rPr lang="en-US" sz="1500"/>
              <a:t> </a:t>
            </a:r>
            <a:r>
              <a:rPr lang="en-US" sz="1500" err="1"/>
              <a:t>nguồn</a:t>
            </a:r>
            <a:r>
              <a:rPr lang="en-US" sz="1500"/>
              <a:t> </a:t>
            </a:r>
            <a:r>
              <a:rPr lang="en-US" sz="1500" err="1"/>
              <a:t>mở</a:t>
            </a:r>
            <a:r>
              <a:rPr lang="en-US" sz="1500"/>
              <a:t> </a:t>
            </a:r>
            <a:r>
              <a:rPr lang="en-US" sz="1500" err="1"/>
              <a:t>dùng</a:t>
            </a:r>
            <a:r>
              <a:rPr lang="en-US" sz="1500"/>
              <a:t> </a:t>
            </a:r>
            <a:r>
              <a:rPr lang="en-US" sz="1500" err="1"/>
              <a:t>việc</a:t>
            </a:r>
            <a:r>
              <a:rPr lang="en-US" sz="1500"/>
              <a:t> </a:t>
            </a:r>
            <a:r>
              <a:rPr lang="en-US" sz="1500" err="1"/>
              <a:t>bảo</a:t>
            </a:r>
            <a:r>
              <a:rPr lang="en-US" sz="1500"/>
              <a:t> </a:t>
            </a:r>
            <a:r>
              <a:rPr lang="en-US" sz="1500" err="1"/>
              <a:t>vệ</a:t>
            </a:r>
            <a:r>
              <a:rPr lang="en-US" sz="1500"/>
              <a:t> an </a:t>
            </a:r>
            <a:r>
              <a:rPr lang="en-US" sz="1500" err="1"/>
              <a:t>ninh</a:t>
            </a:r>
            <a:r>
              <a:rPr lang="en-US" sz="1500"/>
              <a:t>.</a:t>
            </a:r>
          </a:p>
          <a:p>
            <a:pPr algn="l">
              <a:buFont typeface="Arial" panose="020B0604020202020204" pitchFamily="34" charset="0"/>
              <a:buChar char="•"/>
            </a:pPr>
            <a:r>
              <a:rPr lang="en-US" sz="1500" err="1"/>
              <a:t>Được</a:t>
            </a:r>
            <a:r>
              <a:rPr lang="en-US" sz="1500"/>
              <a:t> </a:t>
            </a:r>
            <a:r>
              <a:rPr lang="en-US" sz="1500" err="1"/>
              <a:t>xây</a:t>
            </a:r>
            <a:r>
              <a:rPr lang="en-US" sz="1500"/>
              <a:t> </a:t>
            </a:r>
            <a:r>
              <a:rPr lang="en-US" sz="1500" err="1"/>
              <a:t>dựng</a:t>
            </a:r>
            <a:r>
              <a:rPr lang="en-US" sz="1500"/>
              <a:t> </a:t>
            </a:r>
            <a:r>
              <a:rPr lang="en-US" sz="1500" err="1"/>
              <a:t>từ</a:t>
            </a:r>
            <a:r>
              <a:rPr lang="en-US" sz="1500"/>
              <a:t> </a:t>
            </a:r>
            <a:r>
              <a:rPr lang="en-US" sz="1500" err="1"/>
              <a:t>các</a:t>
            </a:r>
            <a:r>
              <a:rPr lang="en-US" sz="1500"/>
              <a:t> </a:t>
            </a:r>
            <a:r>
              <a:rPr lang="en-US" sz="1500" err="1"/>
              <a:t>thành</a:t>
            </a:r>
            <a:r>
              <a:rPr lang="en-US" sz="1500"/>
              <a:t> </a:t>
            </a:r>
            <a:r>
              <a:rPr lang="en-US" sz="1500" err="1"/>
              <a:t>phần</a:t>
            </a:r>
            <a:r>
              <a:rPr lang="en-US" sz="1500"/>
              <a:t>: OSSEC HIDS, </a:t>
            </a:r>
            <a:r>
              <a:rPr lang="en-US" sz="1500" err="1"/>
              <a:t>OpenSCAP</a:t>
            </a:r>
            <a:r>
              <a:rPr lang="en-US" sz="1500"/>
              <a:t> </a:t>
            </a:r>
            <a:r>
              <a:rPr lang="en-US" sz="1500" err="1"/>
              <a:t>và</a:t>
            </a:r>
            <a:r>
              <a:rPr lang="en-US" sz="1500"/>
              <a:t> Elastic Stack.</a:t>
            </a:r>
            <a:endParaRPr lang="en-US" sz="500"/>
          </a:p>
          <a:p>
            <a:pPr algn="l">
              <a:buFont typeface="Arial" panose="020B0604020202020204" pitchFamily="34" charset="0"/>
              <a:buChar char="•"/>
            </a:pPr>
            <a:endParaRPr lang="en-US" sz="1500"/>
          </a:p>
        </p:txBody>
      </p:sp>
      <p:sp>
        <p:nvSpPr>
          <p:cNvPr id="9" name="Google Shape;2476;p52">
            <a:extLst>
              <a:ext uri="{FF2B5EF4-FFF2-40B4-BE49-F238E27FC236}">
                <a16:creationId xmlns:a16="http://schemas.microsoft.com/office/drawing/2014/main" id="{89473AD0-DDD8-C6E0-73E9-05F398614D3A}"/>
              </a:ext>
            </a:extLst>
          </p:cNvPr>
          <p:cNvSpPr txBox="1">
            <a:spLocks/>
          </p:cNvSpPr>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9pPr>
          </a:lstStyle>
          <a:p>
            <a:r>
              <a:rPr lang="en-US" sz="3000" err="1"/>
              <a:t>Wazuh</a:t>
            </a:r>
            <a:endParaRPr lang="en-US" sz="3000"/>
          </a:p>
        </p:txBody>
      </p:sp>
      <p:pic>
        <p:nvPicPr>
          <p:cNvPr id="1026" name="Picture 2">
            <a:extLst>
              <a:ext uri="{FF2B5EF4-FFF2-40B4-BE49-F238E27FC236}">
                <a16:creationId xmlns:a16="http://schemas.microsoft.com/office/drawing/2014/main" id="{B8A5D8FD-87AC-CE19-6654-1FAF32B9E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292" y="1327150"/>
            <a:ext cx="2235200"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1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pic>
        <p:nvPicPr>
          <p:cNvPr id="2579" name="Google Shape;2579;p55"/>
          <p:cNvPicPr preferRelativeResize="0"/>
          <p:nvPr/>
        </p:nvPicPr>
        <p:blipFill>
          <a:blip r:embed="rId3">
            <a:alphaModFix amt="52000"/>
          </a:blip>
          <a:stretch>
            <a:fillRect/>
          </a:stretch>
        </p:blipFill>
        <p:spPr>
          <a:xfrm rot="-1128982" flipH="1">
            <a:off x="1507429" y="2229737"/>
            <a:ext cx="1120485" cy="574878"/>
          </a:xfrm>
          <a:prstGeom prst="rect">
            <a:avLst/>
          </a:prstGeom>
          <a:noFill/>
          <a:ln>
            <a:noFill/>
          </a:ln>
        </p:spPr>
      </p:pic>
      <p:sp>
        <p:nvSpPr>
          <p:cNvPr id="2584" name="Google Shape;2584;p55"/>
          <p:cNvSpPr txBox="1">
            <a:spLocks noGrp="1"/>
          </p:cNvSpPr>
          <p:nvPr>
            <p:ph type="title" idx="4294967295"/>
          </p:nvPr>
        </p:nvSpPr>
        <p:spPr>
          <a:xfrm>
            <a:off x="3171532" y="1151327"/>
            <a:ext cx="1667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Wazuh agent</a:t>
            </a:r>
            <a:endParaRPr sz="1600"/>
          </a:p>
        </p:txBody>
      </p:sp>
      <p:sp>
        <p:nvSpPr>
          <p:cNvPr id="2585" name="Google Shape;2585;p55"/>
          <p:cNvSpPr txBox="1">
            <a:spLocks noGrp="1"/>
          </p:cNvSpPr>
          <p:nvPr>
            <p:ph type="subTitle" idx="4294967295"/>
          </p:nvPr>
        </p:nvSpPr>
        <p:spPr>
          <a:xfrm>
            <a:off x="3171532" y="1531901"/>
            <a:ext cx="4059848" cy="106304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a:t>G</a:t>
            </a:r>
            <a:r>
              <a:rPr lang="en" sz="1200"/>
              <a:t>iám sát, thu thập dữ liệu hệ thống và ứng dụng. </a:t>
            </a:r>
            <a:r>
              <a:rPr lang="en-US" sz="1200"/>
              <a:t>D</a:t>
            </a:r>
            <a:r>
              <a:rPr lang="en" sz="1200"/>
              <a:t>ữ liệu được chuyển tới manager thông qua một kênh được mã hóa và xác thực (bước đăng ký).</a:t>
            </a:r>
          </a:p>
          <a:p>
            <a:pPr marL="0" lvl="0" indent="0" algn="l" rtl="0">
              <a:spcBef>
                <a:spcPts val="0"/>
              </a:spcBef>
              <a:spcAft>
                <a:spcPts val="1600"/>
              </a:spcAft>
              <a:buNone/>
            </a:pPr>
            <a:endParaRPr sz="1200"/>
          </a:p>
        </p:txBody>
      </p:sp>
      <p:sp>
        <p:nvSpPr>
          <p:cNvPr id="2586" name="Google Shape;2586;p55"/>
          <p:cNvSpPr txBox="1">
            <a:spLocks noGrp="1"/>
          </p:cNvSpPr>
          <p:nvPr>
            <p:ph type="title" idx="4294967295"/>
          </p:nvPr>
        </p:nvSpPr>
        <p:spPr>
          <a:xfrm>
            <a:off x="3171531" y="3051802"/>
            <a:ext cx="191204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Wazuh manager</a:t>
            </a:r>
            <a:endParaRPr sz="1600"/>
          </a:p>
        </p:txBody>
      </p:sp>
      <p:sp>
        <p:nvSpPr>
          <p:cNvPr id="2587" name="Google Shape;2587;p55"/>
          <p:cNvSpPr txBox="1">
            <a:spLocks noGrp="1"/>
          </p:cNvSpPr>
          <p:nvPr>
            <p:ph type="subTitle" idx="4294967295"/>
          </p:nvPr>
        </p:nvSpPr>
        <p:spPr>
          <a:xfrm>
            <a:off x="3171531" y="3447834"/>
            <a:ext cx="4059848" cy="9102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a:t>P</a:t>
            </a:r>
            <a:r>
              <a:rPr lang="en" sz="1200"/>
              <a:t>hụ trách việc phân tích dữ liệu nhận từ agent, tạo các ngưỡng cảnh báo khi 1 event ánh xạ với rule.</a:t>
            </a:r>
            <a:endParaRPr sz="1200"/>
          </a:p>
        </p:txBody>
      </p:sp>
      <p:sp>
        <p:nvSpPr>
          <p:cNvPr id="2592" name="Google Shape;2592;p55"/>
          <p:cNvSpPr txBox="1">
            <a:spLocks noGrp="1"/>
          </p:cNvSpPr>
          <p:nvPr>
            <p:ph type="title" idx="4294967295"/>
          </p:nvPr>
        </p:nvSpPr>
        <p:spPr>
          <a:xfrm>
            <a:off x="1661924" y="2252326"/>
            <a:ext cx="1028759"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wazuh</a:t>
            </a:r>
            <a:endParaRPr sz="1800"/>
          </a:p>
        </p:txBody>
      </p:sp>
      <p:sp>
        <p:nvSpPr>
          <p:cNvPr id="2594" name="Google Shape;2594;p55"/>
          <p:cNvSpPr/>
          <p:nvPr/>
        </p:nvSpPr>
        <p:spPr>
          <a:xfrm>
            <a:off x="2718377" y="1562763"/>
            <a:ext cx="379139" cy="1908826"/>
          </a:xfrm>
          <a:custGeom>
            <a:avLst/>
            <a:gdLst/>
            <a:ahLst/>
            <a:cxnLst/>
            <a:rect l="l" t="t" r="r" b="b"/>
            <a:pathLst>
              <a:path w="23711" h="61995" extrusionOk="0">
                <a:moveTo>
                  <a:pt x="23711" y="63"/>
                </a:moveTo>
                <a:cubicBezTo>
                  <a:pt x="16610" y="-444"/>
                  <a:pt x="7687" y="3693"/>
                  <a:pt x="4949" y="10264"/>
                </a:cubicBezTo>
                <a:cubicBezTo>
                  <a:pt x="2609" y="15879"/>
                  <a:pt x="9417" y="23418"/>
                  <a:pt x="6042" y="28479"/>
                </a:cubicBezTo>
                <a:cubicBezTo>
                  <a:pt x="4971" y="30084"/>
                  <a:pt x="1938" y="28595"/>
                  <a:pt x="395" y="29754"/>
                </a:cubicBezTo>
                <a:cubicBezTo>
                  <a:pt x="-1926" y="31498"/>
                  <a:pt x="7580" y="32146"/>
                  <a:pt x="7317" y="35037"/>
                </a:cubicBezTo>
                <a:cubicBezTo>
                  <a:pt x="6836" y="40326"/>
                  <a:pt x="2360" y="45799"/>
                  <a:pt x="4403" y="50702"/>
                </a:cubicBezTo>
                <a:cubicBezTo>
                  <a:pt x="7033" y="57013"/>
                  <a:pt x="14821" y="60656"/>
                  <a:pt x="21525" y="61995"/>
                </a:cubicBezTo>
              </a:path>
            </a:pathLst>
          </a:custGeom>
          <a:noFill/>
          <a:ln w="28575" cap="flat" cmpd="sng">
            <a:solidFill>
              <a:schemeClr val="dk2"/>
            </a:solidFill>
            <a:prstDash val="solid"/>
            <a:round/>
            <a:headEnd type="none" w="med" len="med"/>
            <a:tailEnd type="none" w="med" len="med"/>
          </a:ln>
        </p:spPr>
      </p:sp>
      <p:sp>
        <p:nvSpPr>
          <p:cNvPr id="21" name="Google Shape;2476;p52">
            <a:extLst>
              <a:ext uri="{FF2B5EF4-FFF2-40B4-BE49-F238E27FC236}">
                <a16:creationId xmlns:a16="http://schemas.microsoft.com/office/drawing/2014/main" id="{3AAA7807-A50F-A115-3466-D165A1BDA34C}"/>
              </a:ext>
            </a:extLst>
          </p:cNvPr>
          <p:cNvSpPr txBox="1">
            <a:spLocks/>
          </p:cNvSpPr>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9pPr>
          </a:lstStyle>
          <a:p>
            <a:r>
              <a:rPr lang="en-US" sz="3000" err="1"/>
              <a:t>Wazuh</a:t>
            </a:r>
            <a:endParaRPr lang="en-US" sz="3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9C3A72CE-8AEF-F763-D0A4-8218BAB5AD91}"/>
              </a:ext>
            </a:extLst>
          </p:cNvPr>
          <p:cNvSpPr>
            <a:spLocks noGrp="1"/>
          </p:cNvSpPr>
          <p:nvPr>
            <p:ph type="subTitle" idx="1"/>
          </p:nvPr>
        </p:nvSpPr>
        <p:spPr>
          <a:xfrm>
            <a:off x="736646" y="1750808"/>
            <a:ext cx="4213654" cy="1641881"/>
          </a:xfrm>
        </p:spPr>
        <p:txBody>
          <a:bodyPr/>
          <a:lstStyle/>
          <a:p>
            <a:pPr algn="l">
              <a:buFont typeface="Arial" panose="020B0604020202020204" pitchFamily="34" charset="0"/>
              <a:buChar char="•"/>
            </a:pPr>
            <a:r>
              <a:rPr lang="en-US" sz="1800" dirty="0" err="1">
                <a:latin typeface="Calibri" panose="020F0502020204030204" pitchFamily="34" charset="0"/>
                <a:ea typeface="Calibri" panose="020F0502020204030204" pitchFamily="34" charset="0"/>
                <a:cs typeface="Arial" panose="020B0604020202020204" pitchFamily="34" charset="0"/>
              </a:rPr>
              <a:t>L</a:t>
            </a:r>
            <a:r>
              <a:rPr lang="en-US" sz="1800" dirty="0" err="1">
                <a:effectLst/>
                <a:latin typeface="Calibri" panose="020F0502020204030204" pitchFamily="34" charset="0"/>
                <a:ea typeface="Calibri" panose="020F0502020204030204" pitchFamily="34" charset="0"/>
                <a:cs typeface="Arial" panose="020B0604020202020204" pitchFamily="34" charset="0"/>
              </a:rPr>
              <a:t>à</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một</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nền</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tảng</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mã</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nguồn</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mở</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cho</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phép</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thu</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thập</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lưu</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trữ</a:t>
            </a:r>
            <a:r>
              <a:rPr lang="en-US" sz="1800" dirty="0">
                <a:latin typeface="Calibri" panose="020F0502020204030204" pitchFamily="34" charset="0"/>
                <a:ea typeface="Calibri" panose="020F0502020204030204" pitchFamily="34" charset="0"/>
                <a:cs typeface="Arial" panose="020B0604020202020204" pitchFamily="34" charset="0"/>
              </a:rPr>
              <a:t>, chia </a:t>
            </a:r>
            <a:r>
              <a:rPr lang="en-US" sz="1800" dirty="0" err="1">
                <a:latin typeface="Calibri" panose="020F0502020204030204" pitchFamily="34" charset="0"/>
                <a:ea typeface="Calibri" panose="020F0502020204030204" pitchFamily="34" charset="0"/>
                <a:cs typeface="Arial" panose="020B0604020202020204" pitchFamily="34" charset="0"/>
              </a:rPr>
              <a:t>sẻ</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các</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mối</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đe</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dọa</a:t>
            </a:r>
            <a:r>
              <a:rPr lang="en-US" sz="1800" dirty="0">
                <a:latin typeface="Calibri" panose="020F0502020204030204" pitchFamily="34" charset="0"/>
                <a:ea typeface="Calibri" panose="020F0502020204030204" pitchFamily="34" charset="0"/>
                <a:cs typeface="Arial" panose="020B0604020202020204" pitchFamily="34" charset="0"/>
              </a:rPr>
              <a:t> </a:t>
            </a:r>
            <a:r>
              <a:rPr lang="en-US" sz="1800" dirty="0" err="1">
                <a:latin typeface="Calibri" panose="020F0502020204030204" pitchFamily="34" charset="0"/>
                <a:ea typeface="Calibri" panose="020F0502020204030204" pitchFamily="34" charset="0"/>
                <a:cs typeface="Arial" panose="020B0604020202020204" pitchFamily="34" charset="0"/>
              </a:rPr>
              <a:t>mạng</a:t>
            </a:r>
            <a:r>
              <a:rPr lang="en-US" sz="1800" dirty="0">
                <a:latin typeface="Calibri" panose="020F0502020204030204" pitchFamily="34" charset="0"/>
                <a:ea typeface="Calibri" panose="020F0502020204030204" pitchFamily="34" charset="0"/>
                <a:cs typeface="Arial" panose="020B0604020202020204" pitchFamily="34" charset="0"/>
              </a:rPr>
              <a:t>.</a:t>
            </a:r>
            <a:endParaRPr lang="en-US" dirty="0"/>
          </a:p>
        </p:txBody>
      </p:sp>
      <p:sp>
        <p:nvSpPr>
          <p:cNvPr id="9" name="Google Shape;2476;p52">
            <a:extLst>
              <a:ext uri="{FF2B5EF4-FFF2-40B4-BE49-F238E27FC236}">
                <a16:creationId xmlns:a16="http://schemas.microsoft.com/office/drawing/2014/main" id="{89473AD0-DDD8-C6E0-73E9-05F398614D3A}"/>
              </a:ext>
            </a:extLst>
          </p:cNvPr>
          <p:cNvSpPr txBox="1">
            <a:spLocks/>
          </p:cNvSpPr>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9pPr>
          </a:lstStyle>
          <a:p>
            <a:r>
              <a:rPr lang="en-US" sz="3000"/>
              <a:t>MISP</a:t>
            </a:r>
          </a:p>
        </p:txBody>
      </p:sp>
      <p:sp>
        <p:nvSpPr>
          <p:cNvPr id="5" name="Google Shape;2334;p49">
            <a:extLst>
              <a:ext uri="{FF2B5EF4-FFF2-40B4-BE49-F238E27FC236}">
                <a16:creationId xmlns:a16="http://schemas.microsoft.com/office/drawing/2014/main" id="{2D95E037-9C48-991A-F006-95E86C03A5F1}"/>
              </a:ext>
            </a:extLst>
          </p:cNvPr>
          <p:cNvSpPr/>
          <p:nvPr/>
        </p:nvSpPr>
        <p:spPr>
          <a:xfrm>
            <a:off x="2554660" y="950825"/>
            <a:ext cx="413548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i="0" u="none" strike="noStrike" cap="none">
                <a:solidFill>
                  <a:schemeClr val="dk2"/>
                </a:solidFill>
                <a:latin typeface="Overpass Black"/>
                <a:ea typeface="Overpass Black"/>
                <a:cs typeface="Overpass Black"/>
                <a:sym typeface="Overpass Black"/>
              </a:rPr>
              <a:t>Malware Information Sharing Platform and Threat Sharing</a:t>
            </a:r>
            <a:endParaRPr sz="1600" i="0" u="none" strike="noStrike" cap="none">
              <a:solidFill>
                <a:schemeClr val="dk2"/>
              </a:solidFill>
              <a:latin typeface="Overpass Black"/>
              <a:ea typeface="Overpass Black"/>
              <a:cs typeface="Overpass Black"/>
              <a:sym typeface="Overpass Black"/>
            </a:endParaRPr>
          </a:p>
        </p:txBody>
      </p:sp>
      <p:pic>
        <p:nvPicPr>
          <p:cNvPr id="1026" name="Picture 2">
            <a:extLst>
              <a:ext uri="{FF2B5EF4-FFF2-40B4-BE49-F238E27FC236}">
                <a16:creationId xmlns:a16="http://schemas.microsoft.com/office/drawing/2014/main" id="{CA29E611-C964-8C8E-6109-2E0977AFD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777" y="1643062"/>
            <a:ext cx="253365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98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6" name="Google Shape;2136;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Mô hình demo</a:t>
            </a:r>
            <a:endParaRPr>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98BD019-072C-F9F7-C5E2-1ED9351916C0}"/>
              </a:ext>
            </a:extLst>
          </p:cNvPr>
          <p:cNvPicPr>
            <a:picLocks noChangeAspect="1"/>
          </p:cNvPicPr>
          <p:nvPr/>
        </p:nvPicPr>
        <p:blipFill>
          <a:blip r:embed="rId3"/>
          <a:stretch>
            <a:fillRect/>
          </a:stretch>
        </p:blipFill>
        <p:spPr>
          <a:xfrm>
            <a:off x="2566691" y="950825"/>
            <a:ext cx="4637150" cy="3519430"/>
          </a:xfrm>
          <a:prstGeom prst="rect">
            <a:avLst/>
          </a:prstGeom>
        </p:spPr>
      </p:pic>
      <p:sp>
        <p:nvSpPr>
          <p:cNvPr id="4" name="Google Shape;2475;p52">
            <a:extLst>
              <a:ext uri="{FF2B5EF4-FFF2-40B4-BE49-F238E27FC236}">
                <a16:creationId xmlns:a16="http://schemas.microsoft.com/office/drawing/2014/main" id="{AD9B649D-6D3B-25FB-3718-7AE39AC952E4}"/>
              </a:ext>
            </a:extLst>
          </p:cNvPr>
          <p:cNvSpPr txBox="1"/>
          <p:nvPr/>
        </p:nvSpPr>
        <p:spPr>
          <a:xfrm>
            <a:off x="3736969" y="4314078"/>
            <a:ext cx="2296594" cy="4563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err="1">
                <a:solidFill>
                  <a:schemeClr val="dk2"/>
                </a:solidFill>
                <a:latin typeface="Times New Roman" panose="02020603050405020304" pitchFamily="18" charset="0"/>
                <a:ea typeface="Open Sans"/>
                <a:cs typeface="Times New Roman" panose="02020603050405020304" pitchFamily="18" charset="0"/>
                <a:sym typeface="Open Sans"/>
              </a:rPr>
              <a:t>Tích</a:t>
            </a:r>
            <a:r>
              <a:rPr lang="en-US" sz="1100" b="1">
                <a:solidFill>
                  <a:schemeClr val="dk2"/>
                </a:solidFill>
                <a:latin typeface="Times New Roman" panose="02020603050405020304" pitchFamily="18" charset="0"/>
                <a:ea typeface="Open Sans"/>
                <a:cs typeface="Times New Roman" panose="02020603050405020304" pitchFamily="18" charset="0"/>
                <a:sym typeface="Open Sans"/>
              </a:rPr>
              <a:t> </a:t>
            </a:r>
            <a:r>
              <a:rPr lang="en-US" sz="1100" b="1" err="1">
                <a:solidFill>
                  <a:schemeClr val="dk2"/>
                </a:solidFill>
                <a:latin typeface="Times New Roman" panose="02020603050405020304" pitchFamily="18" charset="0"/>
                <a:ea typeface="Open Sans"/>
                <a:cs typeface="Times New Roman" panose="02020603050405020304" pitchFamily="18" charset="0"/>
                <a:sym typeface="Open Sans"/>
              </a:rPr>
              <a:t>hợp</a:t>
            </a:r>
            <a:r>
              <a:rPr lang="en-US" sz="1100" b="1">
                <a:solidFill>
                  <a:schemeClr val="dk2"/>
                </a:solidFill>
                <a:latin typeface="Times New Roman" panose="02020603050405020304" pitchFamily="18" charset="0"/>
                <a:ea typeface="Open Sans"/>
                <a:cs typeface="Times New Roman" panose="02020603050405020304" pitchFamily="18" charset="0"/>
                <a:sym typeface="Open Sans"/>
              </a:rPr>
              <a:t> </a:t>
            </a:r>
            <a:r>
              <a:rPr lang="en-US" sz="1100" b="1" err="1">
                <a:solidFill>
                  <a:schemeClr val="dk2"/>
                </a:solidFill>
                <a:latin typeface="Times New Roman" panose="02020603050405020304" pitchFamily="18" charset="0"/>
                <a:ea typeface="Open Sans"/>
                <a:cs typeface="Times New Roman" panose="02020603050405020304" pitchFamily="18" charset="0"/>
                <a:sym typeface="Open Sans"/>
              </a:rPr>
              <a:t>Wazuh</a:t>
            </a:r>
            <a:r>
              <a:rPr lang="en-US" sz="1100" b="1">
                <a:solidFill>
                  <a:schemeClr val="dk2"/>
                </a:solidFill>
                <a:latin typeface="Times New Roman" panose="02020603050405020304" pitchFamily="18" charset="0"/>
                <a:ea typeface="Open Sans"/>
                <a:cs typeface="Times New Roman" panose="02020603050405020304" pitchFamily="18" charset="0"/>
                <a:sym typeface="Open Sans"/>
              </a:rPr>
              <a:t> </a:t>
            </a:r>
            <a:r>
              <a:rPr lang="en-US" sz="1100" b="1" err="1">
                <a:solidFill>
                  <a:schemeClr val="dk2"/>
                </a:solidFill>
                <a:latin typeface="Times New Roman" panose="02020603050405020304" pitchFamily="18" charset="0"/>
                <a:ea typeface="Open Sans"/>
                <a:cs typeface="Times New Roman" panose="02020603050405020304" pitchFamily="18" charset="0"/>
                <a:sym typeface="Open Sans"/>
              </a:rPr>
              <a:t>và</a:t>
            </a:r>
            <a:r>
              <a:rPr lang="en-US" sz="1100" b="1">
                <a:solidFill>
                  <a:schemeClr val="dk2"/>
                </a:solidFill>
                <a:latin typeface="Times New Roman" panose="02020603050405020304" pitchFamily="18" charset="0"/>
                <a:ea typeface="Open Sans"/>
                <a:cs typeface="Times New Roman" panose="02020603050405020304" pitchFamily="18" charset="0"/>
                <a:sym typeface="Open Sans"/>
              </a:rPr>
              <a:t> MISP</a:t>
            </a:r>
            <a:endParaRPr sz="1100" b="1">
              <a:solidFill>
                <a:schemeClr val="dk2"/>
              </a:solidFill>
              <a:latin typeface="Times New Roman" panose="02020603050405020304" pitchFamily="18" charset="0"/>
              <a:ea typeface="Open Sans"/>
              <a:cs typeface="Times New Roman" panose="02020603050405020304" pitchFamily="18" charset="0"/>
              <a:sym typeface="Open Sans"/>
            </a:endParaRPr>
          </a:p>
        </p:txBody>
      </p:sp>
    </p:spTree>
    <p:extLst>
      <p:ext uri="{BB962C8B-B14F-4D97-AF65-F5344CB8AC3E}">
        <p14:creationId xmlns:p14="http://schemas.microsoft.com/office/powerpoint/2010/main" val="362184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36"/>
                                        </p:tgtEl>
                                        <p:attrNameLst>
                                          <p:attrName>style.visibility</p:attrName>
                                        </p:attrNameLst>
                                      </p:cBhvr>
                                      <p:to>
                                        <p:strVal val="visible"/>
                                      </p:to>
                                    </p:set>
                                    <p:animEffect transition="in" filter="fade">
                                      <p:cBhvr>
                                        <p:cTn id="7" dur="1000"/>
                                        <p:tgtEl>
                                          <p:spTgt spid="2136"/>
                                        </p:tgtEl>
                                      </p:cBhvr>
                                    </p:animEffect>
                                    <p:anim calcmode="lin" valueType="num">
                                      <p:cBhvr>
                                        <p:cTn id="8" dur="1000" fill="hold"/>
                                        <p:tgtEl>
                                          <p:spTgt spid="2136"/>
                                        </p:tgtEl>
                                        <p:attrNameLst>
                                          <p:attrName>ppt_x</p:attrName>
                                        </p:attrNameLst>
                                      </p:cBhvr>
                                      <p:tavLst>
                                        <p:tav tm="0">
                                          <p:val>
                                            <p:strVal val="#ppt_x"/>
                                          </p:val>
                                        </p:tav>
                                        <p:tav tm="100000">
                                          <p:val>
                                            <p:strVal val="#ppt_x"/>
                                          </p:val>
                                        </p:tav>
                                      </p:tavLst>
                                    </p:anim>
                                    <p:anim calcmode="lin" valueType="num">
                                      <p:cBhvr>
                                        <p:cTn id="9" dur="1000" fill="hold"/>
                                        <p:tgtEl>
                                          <p:spTgt spid="21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6" name="Google Shape;2136;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Mô hình demo</a:t>
            </a:r>
            <a:endParaRPr/>
          </a:p>
        </p:txBody>
      </p:sp>
      <p:pic>
        <p:nvPicPr>
          <p:cNvPr id="26" name="Picture 25">
            <a:extLst>
              <a:ext uri="{FF2B5EF4-FFF2-40B4-BE49-F238E27FC236}">
                <a16:creationId xmlns:a16="http://schemas.microsoft.com/office/drawing/2014/main" id="{944C018D-3265-29F8-C3BA-CD1C51C91680}"/>
              </a:ext>
            </a:extLst>
          </p:cNvPr>
          <p:cNvPicPr>
            <a:picLocks noChangeAspect="1"/>
          </p:cNvPicPr>
          <p:nvPr/>
        </p:nvPicPr>
        <p:blipFill>
          <a:blip r:embed="rId3"/>
          <a:stretch>
            <a:fillRect/>
          </a:stretch>
        </p:blipFill>
        <p:spPr>
          <a:xfrm>
            <a:off x="868680" y="1347657"/>
            <a:ext cx="7132320" cy="2123555"/>
          </a:xfrm>
          <a:prstGeom prst="rect">
            <a:avLst/>
          </a:prstGeom>
        </p:spPr>
      </p:pic>
      <p:pic>
        <p:nvPicPr>
          <p:cNvPr id="28" name="Picture 2">
            <a:extLst>
              <a:ext uri="{FF2B5EF4-FFF2-40B4-BE49-F238E27FC236}">
                <a16:creationId xmlns:a16="http://schemas.microsoft.com/office/drawing/2014/main" id="{C38BB0B6-9C1A-9551-C767-314E8B665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769" y="2099368"/>
            <a:ext cx="916462" cy="671842"/>
          </a:xfrm>
          <a:prstGeom prst="rect">
            <a:avLst/>
          </a:prstGeom>
          <a:noFill/>
          <a:extLst>
            <a:ext uri="{909E8E84-426E-40DD-AFC4-6F175D3DCCD1}">
              <a14:hiddenFill xmlns:a14="http://schemas.microsoft.com/office/drawing/2010/main">
                <a:solidFill>
                  <a:srgbClr val="FFFFFF"/>
                </a:solidFill>
              </a14:hiddenFill>
            </a:ext>
          </a:extLst>
        </p:spPr>
      </p:pic>
      <p:sp>
        <p:nvSpPr>
          <p:cNvPr id="30" name="Callout: Line with Accent Bar 29">
            <a:extLst>
              <a:ext uri="{FF2B5EF4-FFF2-40B4-BE49-F238E27FC236}">
                <a16:creationId xmlns:a16="http://schemas.microsoft.com/office/drawing/2014/main" id="{DCA559C8-BF7A-B7EE-1BE9-CCE305481A68}"/>
              </a:ext>
            </a:extLst>
          </p:cNvPr>
          <p:cNvSpPr/>
          <p:nvPr/>
        </p:nvSpPr>
        <p:spPr>
          <a:xfrm>
            <a:off x="4434840" y="3281304"/>
            <a:ext cx="1028700" cy="586740"/>
          </a:xfrm>
          <a:prstGeom prst="accentCallout1">
            <a:avLst>
              <a:gd name="adj1" fmla="val 18750"/>
              <a:gd name="adj2" fmla="val -8333"/>
              <a:gd name="adj3" fmla="val -45941"/>
              <a:gd name="adj4" fmla="val -4425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900">
                <a:latin typeface="Open Sans" panose="020B0606030504020204" pitchFamily="34" charset="0"/>
                <a:ea typeface="Open Sans" panose="020B0606030504020204" pitchFamily="34" charset="0"/>
                <a:cs typeface="Open Sans" panose="020B0606030504020204" pitchFamily="34" charset="0"/>
              </a:rPr>
              <a:t>Local datagram socket</a:t>
            </a:r>
          </a:p>
        </p:txBody>
      </p:sp>
      <p:cxnSp>
        <p:nvCxnSpPr>
          <p:cNvPr id="36" name="Connector: Elbow 35">
            <a:extLst>
              <a:ext uri="{FF2B5EF4-FFF2-40B4-BE49-F238E27FC236}">
                <a16:creationId xmlns:a16="http://schemas.microsoft.com/office/drawing/2014/main" id="{F951182B-1455-ADCE-BE13-F309D660DFDA}"/>
              </a:ext>
            </a:extLst>
          </p:cNvPr>
          <p:cNvCxnSpPr>
            <a:stCxn id="28" idx="2"/>
            <a:endCxn id="30" idx="0"/>
          </p:cNvCxnSpPr>
          <p:nvPr/>
        </p:nvCxnSpPr>
        <p:spPr>
          <a:xfrm rot="5400000">
            <a:off x="6330538" y="1904212"/>
            <a:ext cx="803464" cy="253746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Google Shape;2585;p55">
            <a:extLst>
              <a:ext uri="{FF2B5EF4-FFF2-40B4-BE49-F238E27FC236}">
                <a16:creationId xmlns:a16="http://schemas.microsoft.com/office/drawing/2014/main" id="{71F82590-4532-882E-F760-F108CDF173FC}"/>
              </a:ext>
            </a:extLst>
          </p:cNvPr>
          <p:cNvSpPr txBox="1">
            <a:spLocks/>
          </p:cNvSpPr>
          <p:nvPr/>
        </p:nvSpPr>
        <p:spPr>
          <a:xfrm>
            <a:off x="5747092" y="3219650"/>
            <a:ext cx="2253908" cy="3982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Font typeface="Open Sans"/>
              <a:buNone/>
            </a:pPr>
            <a:r>
              <a:rPr lang="en-US" sz="900" err="1"/>
              <a:t>Dữ</a:t>
            </a:r>
            <a:r>
              <a:rPr lang="en-US" sz="900"/>
              <a:t> </a:t>
            </a:r>
            <a:r>
              <a:rPr lang="en-US" sz="900" err="1"/>
              <a:t>liệu</a:t>
            </a:r>
            <a:r>
              <a:rPr lang="en-US" sz="900"/>
              <a:t> </a:t>
            </a:r>
            <a:r>
              <a:rPr lang="en-US" sz="900" err="1"/>
              <a:t>được</a:t>
            </a:r>
            <a:r>
              <a:rPr lang="en-US" sz="900"/>
              <a:t> encode UTF-8</a:t>
            </a:r>
            <a:endParaRPr lang="vi-VN" sz="900"/>
          </a:p>
        </p:txBody>
      </p:sp>
      <p:sp>
        <p:nvSpPr>
          <p:cNvPr id="40" name="Google Shape;2587;p55">
            <a:extLst>
              <a:ext uri="{FF2B5EF4-FFF2-40B4-BE49-F238E27FC236}">
                <a16:creationId xmlns:a16="http://schemas.microsoft.com/office/drawing/2014/main" id="{C4F3FDC1-46F2-C437-796C-337A7B61FDEA}"/>
              </a:ext>
            </a:extLst>
          </p:cNvPr>
          <p:cNvSpPr txBox="1">
            <a:spLocks/>
          </p:cNvSpPr>
          <p:nvPr/>
        </p:nvSpPr>
        <p:spPr>
          <a:xfrm>
            <a:off x="868680" y="4081072"/>
            <a:ext cx="5158740" cy="548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Font typeface="Open Sans"/>
              <a:buNone/>
            </a:pPr>
            <a:r>
              <a:rPr lang="en-US" sz="900"/>
              <a:t>(*) </a:t>
            </a:r>
            <a:r>
              <a:rPr lang="en-US" sz="900" err="1"/>
              <a:t>Các</a:t>
            </a:r>
            <a:r>
              <a:rPr lang="en-US" sz="900"/>
              <a:t> event </a:t>
            </a:r>
            <a:r>
              <a:rPr lang="en-US" sz="900" err="1"/>
              <a:t>của</a:t>
            </a:r>
            <a:r>
              <a:rPr lang="en-US" sz="900"/>
              <a:t> OSSEC </a:t>
            </a:r>
            <a:r>
              <a:rPr lang="en-US" sz="900" err="1"/>
              <a:t>sẽ</a:t>
            </a:r>
            <a:r>
              <a:rPr lang="en-US" sz="900"/>
              <a:t> </a:t>
            </a:r>
            <a:r>
              <a:rPr lang="en-US" sz="900" err="1"/>
              <a:t>được</a:t>
            </a:r>
            <a:r>
              <a:rPr lang="en-US" sz="900"/>
              <a:t> </a:t>
            </a:r>
            <a:r>
              <a:rPr lang="en-US" sz="900" err="1"/>
              <a:t>truyền</a:t>
            </a:r>
            <a:r>
              <a:rPr lang="en-US" sz="900"/>
              <a:t> </a:t>
            </a:r>
            <a:r>
              <a:rPr lang="en-US" sz="900" err="1"/>
              <a:t>giữa</a:t>
            </a:r>
            <a:r>
              <a:rPr lang="en-US" sz="900"/>
              <a:t> </a:t>
            </a:r>
            <a:r>
              <a:rPr lang="en-US" sz="900" err="1"/>
              <a:t>các</a:t>
            </a:r>
            <a:r>
              <a:rPr lang="en-US" sz="900"/>
              <a:t> components </a:t>
            </a:r>
            <a:r>
              <a:rPr lang="en-US" sz="900" err="1"/>
              <a:t>của</a:t>
            </a:r>
            <a:r>
              <a:rPr lang="en-US" sz="900"/>
              <a:t> </a:t>
            </a:r>
            <a:r>
              <a:rPr lang="en-US" sz="900" err="1"/>
              <a:t>một</a:t>
            </a:r>
            <a:r>
              <a:rPr lang="en-US" sz="900"/>
              <a:t> </a:t>
            </a:r>
            <a:r>
              <a:rPr lang="en-US" sz="900" err="1"/>
              <a:t>máy</a:t>
            </a:r>
            <a:r>
              <a:rPr lang="en-US" sz="900"/>
              <a:t> (server/client) </a:t>
            </a:r>
            <a:r>
              <a:rPr lang="en-US" sz="900" err="1"/>
              <a:t>thông</a:t>
            </a:r>
            <a:r>
              <a:rPr lang="en-US" sz="900"/>
              <a:t> qua local datagram socket (</a:t>
            </a:r>
            <a:r>
              <a:rPr lang="en-US" sz="900" err="1"/>
              <a:t>tại</a:t>
            </a:r>
            <a:r>
              <a:rPr lang="en-US" sz="900"/>
              <a:t> /var/</a:t>
            </a:r>
            <a:r>
              <a:rPr lang="en-US" sz="900" err="1"/>
              <a:t>ossec</a:t>
            </a:r>
            <a:r>
              <a:rPr lang="en-US" sz="900"/>
              <a:t>/queue/sockets/queue)</a:t>
            </a:r>
            <a:endParaRPr lang="vi-VN" sz="900"/>
          </a:p>
        </p:txBody>
      </p:sp>
      <p:sp>
        <p:nvSpPr>
          <p:cNvPr id="41" name="Google Shape;2587;p55">
            <a:extLst>
              <a:ext uri="{FF2B5EF4-FFF2-40B4-BE49-F238E27FC236}">
                <a16:creationId xmlns:a16="http://schemas.microsoft.com/office/drawing/2014/main" id="{2C97DE69-2D1D-94DE-9732-04809F444B27}"/>
              </a:ext>
            </a:extLst>
          </p:cNvPr>
          <p:cNvSpPr txBox="1">
            <a:spLocks/>
          </p:cNvSpPr>
          <p:nvPr/>
        </p:nvSpPr>
        <p:spPr>
          <a:xfrm>
            <a:off x="335280" y="2435289"/>
            <a:ext cx="807720" cy="349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Font typeface="Open Sans"/>
              <a:buNone/>
            </a:pPr>
            <a:r>
              <a:rPr lang="en-US" sz="900" b="1"/>
              <a:t>Command</a:t>
            </a:r>
            <a:endParaRPr lang="vi-VN" sz="900" b="1"/>
          </a:p>
        </p:txBody>
      </p:sp>
      <p:sp>
        <p:nvSpPr>
          <p:cNvPr id="42" name="Google Shape;2587;p55">
            <a:extLst>
              <a:ext uri="{FF2B5EF4-FFF2-40B4-BE49-F238E27FC236}">
                <a16:creationId xmlns:a16="http://schemas.microsoft.com/office/drawing/2014/main" id="{02C2852F-653E-39F6-3E61-1FC391BB8606}"/>
              </a:ext>
            </a:extLst>
          </p:cNvPr>
          <p:cNvSpPr txBox="1">
            <a:spLocks/>
          </p:cNvSpPr>
          <p:nvPr/>
        </p:nvSpPr>
        <p:spPr>
          <a:xfrm>
            <a:off x="868680" y="4496298"/>
            <a:ext cx="5158740" cy="3984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Font typeface="Open Sans"/>
              <a:buNone/>
            </a:pPr>
            <a:r>
              <a:rPr lang="en-US" sz="900"/>
              <a:t>(*) </a:t>
            </a:r>
            <a:r>
              <a:rPr lang="en-US" sz="900" err="1"/>
              <a:t>misp_search_url</a:t>
            </a:r>
            <a:r>
              <a:rPr lang="en-US" sz="900"/>
              <a:t>: &lt;</a:t>
            </a:r>
            <a:r>
              <a:rPr lang="en-US" sz="900" err="1"/>
              <a:t>misp_base_url</a:t>
            </a:r>
            <a:r>
              <a:rPr lang="en-US" sz="900"/>
              <a:t>&gt; + &lt;IoC&gt; </a:t>
            </a:r>
            <a:endParaRPr lang="vi-VN" sz="900"/>
          </a:p>
        </p:txBody>
      </p:sp>
    </p:spTree>
    <p:extLst>
      <p:ext uri="{BB962C8B-B14F-4D97-AF65-F5344CB8AC3E}">
        <p14:creationId xmlns:p14="http://schemas.microsoft.com/office/powerpoint/2010/main" val="364411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36"/>
                                        </p:tgtEl>
                                        <p:attrNameLst>
                                          <p:attrName>style.visibility</p:attrName>
                                        </p:attrNameLst>
                                      </p:cBhvr>
                                      <p:to>
                                        <p:strVal val="visible"/>
                                      </p:to>
                                    </p:set>
                                    <p:animEffect transition="in" filter="fade">
                                      <p:cBhvr>
                                        <p:cTn id="7" dur="1000"/>
                                        <p:tgtEl>
                                          <p:spTgt spid="2136"/>
                                        </p:tgtEl>
                                      </p:cBhvr>
                                    </p:animEffect>
                                    <p:anim calcmode="lin" valueType="num">
                                      <p:cBhvr>
                                        <p:cTn id="8" dur="1000" fill="hold"/>
                                        <p:tgtEl>
                                          <p:spTgt spid="2136"/>
                                        </p:tgtEl>
                                        <p:attrNameLst>
                                          <p:attrName>ppt_x</p:attrName>
                                        </p:attrNameLst>
                                      </p:cBhvr>
                                      <p:tavLst>
                                        <p:tav tm="0">
                                          <p:val>
                                            <p:strVal val="#ppt_x"/>
                                          </p:val>
                                        </p:tav>
                                        <p:tav tm="100000">
                                          <p:val>
                                            <p:strVal val="#ppt_x"/>
                                          </p:val>
                                        </p:tav>
                                      </p:tavLst>
                                    </p:anim>
                                    <p:anim calcmode="lin" valueType="num">
                                      <p:cBhvr>
                                        <p:cTn id="9" dur="1000" fill="hold"/>
                                        <p:tgtEl>
                                          <p:spTgt spid="21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6" grpId="0"/>
      <p:bldP spid="40"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pic>
        <p:nvPicPr>
          <p:cNvPr id="2442" name="Google Shape;2442;p52"/>
          <p:cNvPicPr preferRelativeResize="0"/>
          <p:nvPr/>
        </p:nvPicPr>
        <p:blipFill>
          <a:blip r:embed="rId3">
            <a:alphaModFix amt="82000"/>
          </a:blip>
          <a:stretch>
            <a:fillRect/>
          </a:stretch>
        </p:blipFill>
        <p:spPr>
          <a:xfrm>
            <a:off x="6995641" y="1892062"/>
            <a:ext cx="1117248" cy="939777"/>
          </a:xfrm>
          <a:prstGeom prst="rect">
            <a:avLst/>
          </a:prstGeom>
          <a:noFill/>
          <a:ln>
            <a:noFill/>
          </a:ln>
        </p:spPr>
      </p:pic>
      <p:pic>
        <p:nvPicPr>
          <p:cNvPr id="2443" name="Google Shape;2443;p52"/>
          <p:cNvPicPr preferRelativeResize="0"/>
          <p:nvPr/>
        </p:nvPicPr>
        <p:blipFill>
          <a:blip r:embed="rId4">
            <a:alphaModFix amt="50000"/>
          </a:blip>
          <a:stretch>
            <a:fillRect/>
          </a:stretch>
        </p:blipFill>
        <p:spPr>
          <a:xfrm>
            <a:off x="1034431" y="1892062"/>
            <a:ext cx="1117234" cy="939777"/>
          </a:xfrm>
          <a:prstGeom prst="rect">
            <a:avLst/>
          </a:prstGeom>
          <a:noFill/>
          <a:ln>
            <a:noFill/>
          </a:ln>
        </p:spPr>
      </p:pic>
      <p:pic>
        <p:nvPicPr>
          <p:cNvPr id="2444" name="Google Shape;2444;p52"/>
          <p:cNvPicPr preferRelativeResize="0"/>
          <p:nvPr/>
        </p:nvPicPr>
        <p:blipFill>
          <a:blip r:embed="rId5">
            <a:alphaModFix amt="72000"/>
          </a:blip>
          <a:stretch>
            <a:fillRect/>
          </a:stretch>
        </p:blipFill>
        <p:spPr>
          <a:xfrm>
            <a:off x="3022025" y="1432407"/>
            <a:ext cx="1117248" cy="939777"/>
          </a:xfrm>
          <a:prstGeom prst="rect">
            <a:avLst/>
          </a:prstGeom>
          <a:noFill/>
          <a:ln>
            <a:noFill/>
          </a:ln>
        </p:spPr>
      </p:pic>
      <p:pic>
        <p:nvPicPr>
          <p:cNvPr id="2445" name="Google Shape;2445;p52"/>
          <p:cNvPicPr preferRelativeResize="0"/>
          <p:nvPr/>
        </p:nvPicPr>
        <p:blipFill>
          <a:blip r:embed="rId6">
            <a:alphaModFix amt="71000"/>
          </a:blip>
          <a:stretch>
            <a:fillRect/>
          </a:stretch>
        </p:blipFill>
        <p:spPr>
          <a:xfrm>
            <a:off x="5008703" y="1434193"/>
            <a:ext cx="1117248" cy="939777"/>
          </a:xfrm>
          <a:prstGeom prst="rect">
            <a:avLst/>
          </a:prstGeom>
          <a:noFill/>
          <a:ln>
            <a:noFill/>
          </a:ln>
        </p:spPr>
      </p:pic>
      <p:grpSp>
        <p:nvGrpSpPr>
          <p:cNvPr id="2446" name="Google Shape;2446;p52"/>
          <p:cNvGrpSpPr/>
          <p:nvPr/>
        </p:nvGrpSpPr>
        <p:grpSpPr>
          <a:xfrm>
            <a:off x="5277946" y="1617740"/>
            <a:ext cx="578763" cy="572682"/>
            <a:chOff x="5221275" y="1231600"/>
            <a:chExt cx="433725" cy="429200"/>
          </a:xfrm>
        </p:grpSpPr>
        <p:sp>
          <p:nvSpPr>
            <p:cNvPr id="2447" name="Google Shape;2447;p52"/>
            <p:cNvSpPr/>
            <p:nvPr/>
          </p:nvSpPr>
          <p:spPr>
            <a:xfrm>
              <a:off x="5344650" y="1329650"/>
              <a:ext cx="235875" cy="331150"/>
            </a:xfrm>
            <a:custGeom>
              <a:avLst/>
              <a:gdLst/>
              <a:ahLst/>
              <a:cxnLst/>
              <a:rect l="l" t="t" r="r" b="b"/>
              <a:pathLst>
                <a:path w="9435" h="13246" extrusionOk="0">
                  <a:moveTo>
                    <a:pt x="3808" y="1"/>
                  </a:moveTo>
                  <a:cubicBezTo>
                    <a:pt x="3555" y="1"/>
                    <a:pt x="3296" y="95"/>
                    <a:pt x="3085" y="306"/>
                  </a:cubicBezTo>
                  <a:cubicBezTo>
                    <a:pt x="2905" y="486"/>
                    <a:pt x="2784" y="742"/>
                    <a:pt x="2799" y="1013"/>
                  </a:cubicBezTo>
                  <a:lnTo>
                    <a:pt x="2799" y="1540"/>
                  </a:lnTo>
                  <a:cubicBezTo>
                    <a:pt x="2777" y="1720"/>
                    <a:pt x="2909" y="1810"/>
                    <a:pt x="3042" y="1810"/>
                  </a:cubicBezTo>
                  <a:cubicBezTo>
                    <a:pt x="3176" y="1810"/>
                    <a:pt x="3311" y="1720"/>
                    <a:pt x="3296" y="1540"/>
                  </a:cubicBezTo>
                  <a:lnTo>
                    <a:pt x="3296" y="1013"/>
                  </a:lnTo>
                  <a:cubicBezTo>
                    <a:pt x="3296" y="674"/>
                    <a:pt x="3552" y="505"/>
                    <a:pt x="3807" y="505"/>
                  </a:cubicBezTo>
                  <a:cubicBezTo>
                    <a:pt x="4063" y="505"/>
                    <a:pt x="4319" y="674"/>
                    <a:pt x="4319" y="1013"/>
                  </a:cubicBezTo>
                  <a:lnTo>
                    <a:pt x="4319" y="5572"/>
                  </a:lnTo>
                  <a:cubicBezTo>
                    <a:pt x="4334" y="5722"/>
                    <a:pt x="4454" y="5798"/>
                    <a:pt x="4575" y="5798"/>
                  </a:cubicBezTo>
                  <a:cubicBezTo>
                    <a:pt x="4695" y="5798"/>
                    <a:pt x="4816" y="5722"/>
                    <a:pt x="4831" y="5572"/>
                  </a:cubicBezTo>
                  <a:lnTo>
                    <a:pt x="4831" y="4895"/>
                  </a:lnTo>
                  <a:cubicBezTo>
                    <a:pt x="4808" y="4534"/>
                    <a:pt x="5071" y="4353"/>
                    <a:pt x="5335" y="4353"/>
                  </a:cubicBezTo>
                  <a:cubicBezTo>
                    <a:pt x="5598" y="4353"/>
                    <a:pt x="5861" y="4534"/>
                    <a:pt x="5839" y="4895"/>
                  </a:cubicBezTo>
                  <a:lnTo>
                    <a:pt x="5839" y="5572"/>
                  </a:lnTo>
                  <a:cubicBezTo>
                    <a:pt x="5854" y="5722"/>
                    <a:pt x="5970" y="5798"/>
                    <a:pt x="6087" y="5798"/>
                  </a:cubicBezTo>
                  <a:cubicBezTo>
                    <a:pt x="6204" y="5798"/>
                    <a:pt x="6320" y="5722"/>
                    <a:pt x="6335" y="5572"/>
                  </a:cubicBezTo>
                  <a:lnTo>
                    <a:pt x="6335" y="4895"/>
                  </a:lnTo>
                  <a:cubicBezTo>
                    <a:pt x="6313" y="4534"/>
                    <a:pt x="6576" y="4353"/>
                    <a:pt x="6839" y="4353"/>
                  </a:cubicBezTo>
                  <a:cubicBezTo>
                    <a:pt x="7103" y="4353"/>
                    <a:pt x="7366" y="4534"/>
                    <a:pt x="7343" y="4895"/>
                  </a:cubicBezTo>
                  <a:lnTo>
                    <a:pt x="7343" y="5572"/>
                  </a:lnTo>
                  <a:cubicBezTo>
                    <a:pt x="7358" y="5722"/>
                    <a:pt x="7479" y="5798"/>
                    <a:pt x="7599" y="5798"/>
                  </a:cubicBezTo>
                  <a:cubicBezTo>
                    <a:pt x="7719" y="5798"/>
                    <a:pt x="7840" y="5722"/>
                    <a:pt x="7855" y="5572"/>
                  </a:cubicBezTo>
                  <a:lnTo>
                    <a:pt x="7855" y="5196"/>
                  </a:lnTo>
                  <a:cubicBezTo>
                    <a:pt x="7832" y="4835"/>
                    <a:pt x="8096" y="4654"/>
                    <a:pt x="8359" y="4654"/>
                  </a:cubicBezTo>
                  <a:cubicBezTo>
                    <a:pt x="8622" y="4654"/>
                    <a:pt x="8885" y="4835"/>
                    <a:pt x="8863" y="5196"/>
                  </a:cubicBezTo>
                  <a:lnTo>
                    <a:pt x="8863" y="9108"/>
                  </a:lnTo>
                  <a:cubicBezTo>
                    <a:pt x="8863" y="9228"/>
                    <a:pt x="8833" y="9333"/>
                    <a:pt x="8773" y="9439"/>
                  </a:cubicBezTo>
                  <a:cubicBezTo>
                    <a:pt x="8743" y="9499"/>
                    <a:pt x="8712" y="9574"/>
                    <a:pt x="8682" y="9634"/>
                  </a:cubicBezTo>
                  <a:cubicBezTo>
                    <a:pt x="8577" y="9845"/>
                    <a:pt x="8487" y="10056"/>
                    <a:pt x="8412" y="10281"/>
                  </a:cubicBezTo>
                  <a:cubicBezTo>
                    <a:pt x="8336" y="10507"/>
                    <a:pt x="8291" y="10748"/>
                    <a:pt x="8261" y="10988"/>
                  </a:cubicBezTo>
                  <a:lnTo>
                    <a:pt x="7268" y="10988"/>
                  </a:lnTo>
                  <a:cubicBezTo>
                    <a:pt x="6937" y="10988"/>
                    <a:pt x="6937" y="11485"/>
                    <a:pt x="7268" y="11485"/>
                  </a:cubicBezTo>
                  <a:lnTo>
                    <a:pt x="8938" y="11485"/>
                  </a:lnTo>
                  <a:lnTo>
                    <a:pt x="8938" y="12734"/>
                  </a:lnTo>
                  <a:lnTo>
                    <a:pt x="2529" y="12734"/>
                  </a:lnTo>
                  <a:lnTo>
                    <a:pt x="2529" y="11500"/>
                  </a:lnTo>
                  <a:lnTo>
                    <a:pt x="6170" y="11500"/>
                  </a:lnTo>
                  <a:cubicBezTo>
                    <a:pt x="6516" y="11500"/>
                    <a:pt x="6516" y="10988"/>
                    <a:pt x="6170" y="10988"/>
                  </a:cubicBezTo>
                  <a:lnTo>
                    <a:pt x="3191" y="10988"/>
                  </a:lnTo>
                  <a:cubicBezTo>
                    <a:pt x="3025" y="10296"/>
                    <a:pt x="2649" y="9664"/>
                    <a:pt x="2122" y="9183"/>
                  </a:cubicBezTo>
                  <a:cubicBezTo>
                    <a:pt x="2047" y="9108"/>
                    <a:pt x="2002" y="9032"/>
                    <a:pt x="1957" y="8942"/>
                  </a:cubicBezTo>
                  <a:cubicBezTo>
                    <a:pt x="1355" y="7407"/>
                    <a:pt x="843" y="5993"/>
                    <a:pt x="558" y="4985"/>
                  </a:cubicBezTo>
                  <a:cubicBezTo>
                    <a:pt x="506" y="4793"/>
                    <a:pt x="662" y="4623"/>
                    <a:pt x="840" y="4623"/>
                  </a:cubicBezTo>
                  <a:cubicBezTo>
                    <a:pt x="871" y="4623"/>
                    <a:pt x="902" y="4628"/>
                    <a:pt x="934" y="4639"/>
                  </a:cubicBezTo>
                  <a:cubicBezTo>
                    <a:pt x="1460" y="4835"/>
                    <a:pt x="2032" y="5406"/>
                    <a:pt x="2574" y="6294"/>
                  </a:cubicBezTo>
                  <a:cubicBezTo>
                    <a:pt x="2651" y="6430"/>
                    <a:pt x="2779" y="6492"/>
                    <a:pt x="2906" y="6492"/>
                  </a:cubicBezTo>
                  <a:cubicBezTo>
                    <a:pt x="3102" y="6492"/>
                    <a:pt x="3296" y="6345"/>
                    <a:pt x="3296" y="6099"/>
                  </a:cubicBezTo>
                  <a:lnTo>
                    <a:pt x="3296" y="2638"/>
                  </a:lnTo>
                  <a:cubicBezTo>
                    <a:pt x="3311" y="2457"/>
                    <a:pt x="3179" y="2367"/>
                    <a:pt x="3048" y="2367"/>
                  </a:cubicBezTo>
                  <a:cubicBezTo>
                    <a:pt x="2916" y="2367"/>
                    <a:pt x="2784" y="2457"/>
                    <a:pt x="2799" y="2638"/>
                  </a:cubicBezTo>
                  <a:lnTo>
                    <a:pt x="2799" y="5707"/>
                  </a:lnTo>
                  <a:cubicBezTo>
                    <a:pt x="2243" y="4895"/>
                    <a:pt x="1686" y="4383"/>
                    <a:pt x="1114" y="4173"/>
                  </a:cubicBezTo>
                  <a:cubicBezTo>
                    <a:pt x="1025" y="4138"/>
                    <a:pt x="932" y="4121"/>
                    <a:pt x="838" y="4121"/>
                  </a:cubicBezTo>
                  <a:cubicBezTo>
                    <a:pt x="646" y="4121"/>
                    <a:pt x="453" y="4192"/>
                    <a:pt x="302" y="4323"/>
                  </a:cubicBezTo>
                  <a:cubicBezTo>
                    <a:pt x="91" y="4519"/>
                    <a:pt x="1" y="4835"/>
                    <a:pt x="76" y="5121"/>
                  </a:cubicBezTo>
                  <a:cubicBezTo>
                    <a:pt x="377" y="6144"/>
                    <a:pt x="874" y="7573"/>
                    <a:pt x="1505" y="9138"/>
                  </a:cubicBezTo>
                  <a:cubicBezTo>
                    <a:pt x="1566" y="9288"/>
                    <a:pt x="1656" y="9424"/>
                    <a:pt x="1776" y="9544"/>
                  </a:cubicBezTo>
                  <a:cubicBezTo>
                    <a:pt x="2198" y="9935"/>
                    <a:pt x="2514" y="10432"/>
                    <a:pt x="2664" y="10988"/>
                  </a:cubicBezTo>
                  <a:lnTo>
                    <a:pt x="2273" y="10988"/>
                  </a:lnTo>
                  <a:cubicBezTo>
                    <a:pt x="2137" y="10988"/>
                    <a:pt x="2017" y="11109"/>
                    <a:pt x="2017" y="11244"/>
                  </a:cubicBezTo>
                  <a:lnTo>
                    <a:pt x="2017" y="12989"/>
                  </a:lnTo>
                  <a:cubicBezTo>
                    <a:pt x="2017" y="13125"/>
                    <a:pt x="2137" y="13245"/>
                    <a:pt x="2273" y="13245"/>
                  </a:cubicBezTo>
                  <a:lnTo>
                    <a:pt x="9179" y="13245"/>
                  </a:lnTo>
                  <a:cubicBezTo>
                    <a:pt x="9329" y="13245"/>
                    <a:pt x="9435" y="13125"/>
                    <a:pt x="9435" y="12989"/>
                  </a:cubicBezTo>
                  <a:lnTo>
                    <a:pt x="9435" y="11244"/>
                  </a:lnTo>
                  <a:cubicBezTo>
                    <a:pt x="9435" y="11109"/>
                    <a:pt x="9329" y="10988"/>
                    <a:pt x="9179" y="10988"/>
                  </a:cubicBezTo>
                  <a:lnTo>
                    <a:pt x="8773" y="10988"/>
                  </a:lnTo>
                  <a:cubicBezTo>
                    <a:pt x="8788" y="10793"/>
                    <a:pt x="8833" y="10612"/>
                    <a:pt x="8893" y="10432"/>
                  </a:cubicBezTo>
                  <a:cubicBezTo>
                    <a:pt x="8953" y="10221"/>
                    <a:pt x="9028" y="10041"/>
                    <a:pt x="9134" y="9845"/>
                  </a:cubicBezTo>
                  <a:cubicBezTo>
                    <a:pt x="9149" y="9785"/>
                    <a:pt x="9179" y="9725"/>
                    <a:pt x="9224" y="9679"/>
                  </a:cubicBezTo>
                  <a:cubicBezTo>
                    <a:pt x="9314" y="9499"/>
                    <a:pt x="9359" y="9303"/>
                    <a:pt x="9359" y="9108"/>
                  </a:cubicBezTo>
                  <a:lnTo>
                    <a:pt x="9359" y="5196"/>
                  </a:lnTo>
                  <a:cubicBezTo>
                    <a:pt x="9359" y="4639"/>
                    <a:pt x="8908" y="4188"/>
                    <a:pt x="8351" y="4188"/>
                  </a:cubicBezTo>
                  <a:cubicBezTo>
                    <a:pt x="8126" y="4188"/>
                    <a:pt x="7900" y="4263"/>
                    <a:pt x="7734" y="4413"/>
                  </a:cubicBezTo>
                  <a:cubicBezTo>
                    <a:pt x="7542" y="4063"/>
                    <a:pt x="7190" y="3876"/>
                    <a:pt x="6839" y="3876"/>
                  </a:cubicBezTo>
                  <a:cubicBezTo>
                    <a:pt x="6587" y="3876"/>
                    <a:pt x="6334" y="3972"/>
                    <a:pt x="6140" y="4173"/>
                  </a:cubicBezTo>
                  <a:cubicBezTo>
                    <a:pt x="6110" y="4188"/>
                    <a:pt x="6110" y="4203"/>
                    <a:pt x="6094" y="4218"/>
                  </a:cubicBezTo>
                  <a:cubicBezTo>
                    <a:pt x="5900" y="3996"/>
                    <a:pt x="5621" y="3876"/>
                    <a:pt x="5340" y="3876"/>
                  </a:cubicBezTo>
                  <a:cubicBezTo>
                    <a:pt x="5164" y="3876"/>
                    <a:pt x="4987" y="3924"/>
                    <a:pt x="4831" y="4022"/>
                  </a:cubicBezTo>
                  <a:lnTo>
                    <a:pt x="4831" y="1013"/>
                  </a:lnTo>
                  <a:cubicBezTo>
                    <a:pt x="4831" y="404"/>
                    <a:pt x="4331" y="1"/>
                    <a:pt x="3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5392425" y="1231600"/>
              <a:ext cx="93700" cy="83925"/>
            </a:xfrm>
            <a:custGeom>
              <a:avLst/>
              <a:gdLst/>
              <a:ahLst/>
              <a:cxnLst/>
              <a:rect l="l" t="t" r="r" b="b"/>
              <a:pathLst>
                <a:path w="3748" h="3357" extrusionOk="0">
                  <a:moveTo>
                    <a:pt x="1851" y="542"/>
                  </a:moveTo>
                  <a:lnTo>
                    <a:pt x="2107" y="1068"/>
                  </a:lnTo>
                  <a:cubicBezTo>
                    <a:pt x="2182" y="1204"/>
                    <a:pt x="2318" y="1309"/>
                    <a:pt x="2468" y="1324"/>
                  </a:cubicBezTo>
                  <a:lnTo>
                    <a:pt x="3055" y="1414"/>
                  </a:lnTo>
                  <a:lnTo>
                    <a:pt x="2634" y="1821"/>
                  </a:lnTo>
                  <a:cubicBezTo>
                    <a:pt x="2528" y="1926"/>
                    <a:pt x="2468" y="2091"/>
                    <a:pt x="2498" y="2242"/>
                  </a:cubicBezTo>
                  <a:lnTo>
                    <a:pt x="2589" y="2829"/>
                  </a:lnTo>
                  <a:lnTo>
                    <a:pt x="2062" y="2543"/>
                  </a:lnTo>
                  <a:cubicBezTo>
                    <a:pt x="1994" y="2505"/>
                    <a:pt x="1919" y="2486"/>
                    <a:pt x="1844" y="2486"/>
                  </a:cubicBezTo>
                  <a:cubicBezTo>
                    <a:pt x="1769" y="2486"/>
                    <a:pt x="1693" y="2505"/>
                    <a:pt x="1626" y="2543"/>
                  </a:cubicBezTo>
                  <a:lnTo>
                    <a:pt x="1099" y="2829"/>
                  </a:lnTo>
                  <a:lnTo>
                    <a:pt x="1204" y="2242"/>
                  </a:lnTo>
                  <a:cubicBezTo>
                    <a:pt x="1234" y="2076"/>
                    <a:pt x="1174" y="1926"/>
                    <a:pt x="1069" y="1821"/>
                  </a:cubicBezTo>
                  <a:lnTo>
                    <a:pt x="648" y="1399"/>
                  </a:lnTo>
                  <a:lnTo>
                    <a:pt x="1234" y="1324"/>
                  </a:lnTo>
                  <a:cubicBezTo>
                    <a:pt x="1385" y="1309"/>
                    <a:pt x="1520" y="1204"/>
                    <a:pt x="1596" y="1068"/>
                  </a:cubicBezTo>
                  <a:lnTo>
                    <a:pt x="1851" y="542"/>
                  </a:lnTo>
                  <a:close/>
                  <a:moveTo>
                    <a:pt x="1868" y="0"/>
                  </a:moveTo>
                  <a:cubicBezTo>
                    <a:pt x="1697" y="0"/>
                    <a:pt x="1528" y="90"/>
                    <a:pt x="1445" y="271"/>
                  </a:cubicBezTo>
                  <a:lnTo>
                    <a:pt x="1159" y="828"/>
                  </a:lnTo>
                  <a:lnTo>
                    <a:pt x="542" y="918"/>
                  </a:lnTo>
                  <a:cubicBezTo>
                    <a:pt x="151" y="978"/>
                    <a:pt x="1" y="1459"/>
                    <a:pt x="272" y="1745"/>
                  </a:cubicBezTo>
                  <a:lnTo>
                    <a:pt x="708" y="2182"/>
                  </a:lnTo>
                  <a:lnTo>
                    <a:pt x="603" y="2799"/>
                  </a:lnTo>
                  <a:cubicBezTo>
                    <a:pt x="542" y="3084"/>
                    <a:pt x="768" y="3355"/>
                    <a:pt x="1069" y="3355"/>
                  </a:cubicBezTo>
                  <a:cubicBezTo>
                    <a:pt x="1144" y="3355"/>
                    <a:pt x="1219" y="3340"/>
                    <a:pt x="1295" y="3295"/>
                  </a:cubicBezTo>
                  <a:lnTo>
                    <a:pt x="1866" y="3009"/>
                  </a:lnTo>
                  <a:lnTo>
                    <a:pt x="2423" y="3295"/>
                  </a:lnTo>
                  <a:cubicBezTo>
                    <a:pt x="2498" y="3337"/>
                    <a:pt x="2576" y="3356"/>
                    <a:pt x="2652" y="3356"/>
                  </a:cubicBezTo>
                  <a:cubicBezTo>
                    <a:pt x="2928" y="3356"/>
                    <a:pt x="3174" y="3105"/>
                    <a:pt x="3115" y="2799"/>
                  </a:cubicBezTo>
                  <a:lnTo>
                    <a:pt x="3010" y="2182"/>
                  </a:lnTo>
                  <a:lnTo>
                    <a:pt x="3461" y="1745"/>
                  </a:lnTo>
                  <a:cubicBezTo>
                    <a:pt x="3747" y="1459"/>
                    <a:pt x="3582" y="978"/>
                    <a:pt x="3190" y="918"/>
                  </a:cubicBezTo>
                  <a:lnTo>
                    <a:pt x="2574" y="828"/>
                  </a:lnTo>
                  <a:lnTo>
                    <a:pt x="2303" y="271"/>
                  </a:lnTo>
                  <a:cubicBezTo>
                    <a:pt x="2212" y="90"/>
                    <a:pt x="2039"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5221275" y="1294025"/>
              <a:ext cx="94075" cy="83900"/>
            </a:xfrm>
            <a:custGeom>
              <a:avLst/>
              <a:gdLst/>
              <a:ahLst/>
              <a:cxnLst/>
              <a:rect l="l" t="t" r="r" b="b"/>
              <a:pathLst>
                <a:path w="3763" h="3356" extrusionOk="0">
                  <a:moveTo>
                    <a:pt x="1882" y="542"/>
                  </a:moveTo>
                  <a:lnTo>
                    <a:pt x="2137" y="1069"/>
                  </a:lnTo>
                  <a:cubicBezTo>
                    <a:pt x="2213" y="1204"/>
                    <a:pt x="2348" y="1310"/>
                    <a:pt x="2498" y="1325"/>
                  </a:cubicBezTo>
                  <a:lnTo>
                    <a:pt x="3085" y="1415"/>
                  </a:lnTo>
                  <a:lnTo>
                    <a:pt x="2649" y="1821"/>
                  </a:lnTo>
                  <a:cubicBezTo>
                    <a:pt x="2544" y="1942"/>
                    <a:pt x="2483" y="2092"/>
                    <a:pt x="2514" y="2242"/>
                  </a:cubicBezTo>
                  <a:lnTo>
                    <a:pt x="2619" y="2829"/>
                  </a:lnTo>
                  <a:lnTo>
                    <a:pt x="2107" y="2558"/>
                  </a:lnTo>
                  <a:cubicBezTo>
                    <a:pt x="2032" y="2521"/>
                    <a:pt x="1953" y="2502"/>
                    <a:pt x="1876" y="2502"/>
                  </a:cubicBezTo>
                  <a:cubicBezTo>
                    <a:pt x="1799" y="2502"/>
                    <a:pt x="1724" y="2521"/>
                    <a:pt x="1656" y="2558"/>
                  </a:cubicBezTo>
                  <a:lnTo>
                    <a:pt x="1129" y="2829"/>
                  </a:lnTo>
                  <a:lnTo>
                    <a:pt x="1235" y="2242"/>
                  </a:lnTo>
                  <a:cubicBezTo>
                    <a:pt x="1265" y="2092"/>
                    <a:pt x="1205" y="1942"/>
                    <a:pt x="1099" y="1821"/>
                  </a:cubicBezTo>
                  <a:lnTo>
                    <a:pt x="678" y="1415"/>
                  </a:lnTo>
                  <a:lnTo>
                    <a:pt x="1250" y="1325"/>
                  </a:lnTo>
                  <a:cubicBezTo>
                    <a:pt x="1415" y="1310"/>
                    <a:pt x="1551" y="1204"/>
                    <a:pt x="1611" y="1069"/>
                  </a:cubicBezTo>
                  <a:lnTo>
                    <a:pt x="1882" y="542"/>
                  </a:lnTo>
                  <a:close/>
                  <a:moveTo>
                    <a:pt x="1868" y="1"/>
                  </a:moveTo>
                  <a:cubicBezTo>
                    <a:pt x="1697" y="1"/>
                    <a:pt x="1528" y="91"/>
                    <a:pt x="1445" y="271"/>
                  </a:cubicBezTo>
                  <a:lnTo>
                    <a:pt x="1159" y="828"/>
                  </a:lnTo>
                  <a:lnTo>
                    <a:pt x="543" y="918"/>
                  </a:lnTo>
                  <a:cubicBezTo>
                    <a:pt x="151" y="979"/>
                    <a:pt x="1" y="1460"/>
                    <a:pt x="272" y="1746"/>
                  </a:cubicBezTo>
                  <a:lnTo>
                    <a:pt x="723" y="2182"/>
                  </a:lnTo>
                  <a:lnTo>
                    <a:pt x="618" y="2799"/>
                  </a:lnTo>
                  <a:cubicBezTo>
                    <a:pt x="570" y="3108"/>
                    <a:pt x="813" y="3351"/>
                    <a:pt x="1088" y="3351"/>
                  </a:cubicBezTo>
                  <a:cubicBezTo>
                    <a:pt x="1161" y="3351"/>
                    <a:pt x="1237" y="3334"/>
                    <a:pt x="1310" y="3296"/>
                  </a:cubicBezTo>
                  <a:lnTo>
                    <a:pt x="1882" y="3010"/>
                  </a:lnTo>
                  <a:lnTo>
                    <a:pt x="2438" y="3296"/>
                  </a:lnTo>
                  <a:cubicBezTo>
                    <a:pt x="2514" y="3341"/>
                    <a:pt x="2589" y="3356"/>
                    <a:pt x="2664" y="3356"/>
                  </a:cubicBezTo>
                  <a:cubicBezTo>
                    <a:pt x="2769" y="3356"/>
                    <a:pt x="2860" y="3326"/>
                    <a:pt x="2950" y="3266"/>
                  </a:cubicBezTo>
                  <a:cubicBezTo>
                    <a:pt x="3100" y="3160"/>
                    <a:pt x="3161" y="2980"/>
                    <a:pt x="3130" y="2799"/>
                  </a:cubicBezTo>
                  <a:lnTo>
                    <a:pt x="3025" y="2182"/>
                  </a:lnTo>
                  <a:lnTo>
                    <a:pt x="3476" y="1746"/>
                  </a:lnTo>
                  <a:cubicBezTo>
                    <a:pt x="3762" y="1460"/>
                    <a:pt x="3597" y="979"/>
                    <a:pt x="3221" y="918"/>
                  </a:cubicBezTo>
                  <a:lnTo>
                    <a:pt x="3191" y="918"/>
                  </a:lnTo>
                  <a:lnTo>
                    <a:pt x="2574" y="828"/>
                  </a:lnTo>
                  <a:lnTo>
                    <a:pt x="2303" y="271"/>
                  </a:lnTo>
                  <a:cubicBezTo>
                    <a:pt x="2213" y="91"/>
                    <a:pt x="2040"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5566200" y="1294025"/>
              <a:ext cx="88800" cy="83900"/>
            </a:xfrm>
            <a:custGeom>
              <a:avLst/>
              <a:gdLst/>
              <a:ahLst/>
              <a:cxnLst/>
              <a:rect l="l" t="t" r="r" b="b"/>
              <a:pathLst>
                <a:path w="3552" h="3356" extrusionOk="0">
                  <a:moveTo>
                    <a:pt x="1761" y="542"/>
                  </a:moveTo>
                  <a:lnTo>
                    <a:pt x="2017" y="1069"/>
                  </a:lnTo>
                  <a:cubicBezTo>
                    <a:pt x="2092" y="1204"/>
                    <a:pt x="2228" y="1310"/>
                    <a:pt x="2378" y="1340"/>
                  </a:cubicBezTo>
                  <a:lnTo>
                    <a:pt x="2965" y="1415"/>
                  </a:lnTo>
                  <a:lnTo>
                    <a:pt x="2544" y="1836"/>
                  </a:lnTo>
                  <a:cubicBezTo>
                    <a:pt x="2423" y="1942"/>
                    <a:pt x="2378" y="2092"/>
                    <a:pt x="2408" y="2257"/>
                  </a:cubicBezTo>
                  <a:lnTo>
                    <a:pt x="2498" y="2829"/>
                  </a:lnTo>
                  <a:lnTo>
                    <a:pt x="1987" y="2558"/>
                  </a:lnTo>
                  <a:cubicBezTo>
                    <a:pt x="1912" y="2521"/>
                    <a:pt x="1833" y="2502"/>
                    <a:pt x="1756" y="2502"/>
                  </a:cubicBezTo>
                  <a:cubicBezTo>
                    <a:pt x="1678" y="2502"/>
                    <a:pt x="1603" y="2521"/>
                    <a:pt x="1536" y="2558"/>
                  </a:cubicBezTo>
                  <a:lnTo>
                    <a:pt x="1009" y="2829"/>
                  </a:lnTo>
                  <a:lnTo>
                    <a:pt x="1114" y="2257"/>
                  </a:lnTo>
                  <a:cubicBezTo>
                    <a:pt x="1144" y="2092"/>
                    <a:pt x="1084" y="1942"/>
                    <a:pt x="979" y="1836"/>
                  </a:cubicBezTo>
                  <a:lnTo>
                    <a:pt x="558" y="1415"/>
                  </a:lnTo>
                  <a:lnTo>
                    <a:pt x="1144" y="1340"/>
                  </a:lnTo>
                  <a:cubicBezTo>
                    <a:pt x="1295" y="1310"/>
                    <a:pt x="1430" y="1204"/>
                    <a:pt x="1490" y="1069"/>
                  </a:cubicBezTo>
                  <a:lnTo>
                    <a:pt x="1761" y="542"/>
                  </a:lnTo>
                  <a:close/>
                  <a:moveTo>
                    <a:pt x="1759" y="1"/>
                  </a:moveTo>
                  <a:cubicBezTo>
                    <a:pt x="1588" y="1"/>
                    <a:pt x="1415" y="91"/>
                    <a:pt x="1325" y="271"/>
                  </a:cubicBezTo>
                  <a:lnTo>
                    <a:pt x="1054" y="828"/>
                  </a:lnTo>
                  <a:lnTo>
                    <a:pt x="437" y="918"/>
                  </a:lnTo>
                  <a:cubicBezTo>
                    <a:pt x="257" y="948"/>
                    <a:pt x="106" y="1084"/>
                    <a:pt x="61" y="1249"/>
                  </a:cubicBezTo>
                  <a:cubicBezTo>
                    <a:pt x="1" y="1415"/>
                    <a:pt x="46" y="1611"/>
                    <a:pt x="181" y="1746"/>
                  </a:cubicBezTo>
                  <a:lnTo>
                    <a:pt x="618" y="2182"/>
                  </a:lnTo>
                  <a:lnTo>
                    <a:pt x="512" y="2799"/>
                  </a:lnTo>
                  <a:cubicBezTo>
                    <a:pt x="465" y="3108"/>
                    <a:pt x="708" y="3351"/>
                    <a:pt x="990" y="3351"/>
                  </a:cubicBezTo>
                  <a:cubicBezTo>
                    <a:pt x="1065" y="3351"/>
                    <a:pt x="1144" y="3334"/>
                    <a:pt x="1220" y="3296"/>
                  </a:cubicBezTo>
                  <a:lnTo>
                    <a:pt x="1776" y="3010"/>
                  </a:lnTo>
                  <a:lnTo>
                    <a:pt x="2348" y="3296"/>
                  </a:lnTo>
                  <a:cubicBezTo>
                    <a:pt x="2408" y="3341"/>
                    <a:pt x="2483" y="3356"/>
                    <a:pt x="2559" y="3356"/>
                  </a:cubicBezTo>
                  <a:cubicBezTo>
                    <a:pt x="2860" y="3356"/>
                    <a:pt x="3085" y="3085"/>
                    <a:pt x="3040" y="2784"/>
                  </a:cubicBezTo>
                  <a:lnTo>
                    <a:pt x="2935" y="2167"/>
                  </a:lnTo>
                  <a:lnTo>
                    <a:pt x="3386" y="1731"/>
                  </a:lnTo>
                  <a:cubicBezTo>
                    <a:pt x="3507" y="1611"/>
                    <a:pt x="3552" y="1415"/>
                    <a:pt x="3507" y="1249"/>
                  </a:cubicBezTo>
                  <a:lnTo>
                    <a:pt x="3476" y="1249"/>
                  </a:lnTo>
                  <a:cubicBezTo>
                    <a:pt x="3416" y="1069"/>
                    <a:pt x="3266" y="948"/>
                    <a:pt x="3085" y="918"/>
                  </a:cubicBezTo>
                  <a:lnTo>
                    <a:pt x="2468" y="828"/>
                  </a:lnTo>
                  <a:lnTo>
                    <a:pt x="2183" y="271"/>
                  </a:lnTo>
                  <a:cubicBezTo>
                    <a:pt x="2100" y="91"/>
                    <a:pt x="1931" y="1"/>
                    <a:pt x="1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5301400" y="1253675"/>
              <a:ext cx="94075" cy="84000"/>
            </a:xfrm>
            <a:custGeom>
              <a:avLst/>
              <a:gdLst/>
              <a:ahLst/>
              <a:cxnLst/>
              <a:rect l="l" t="t" r="r" b="b"/>
              <a:pathLst>
                <a:path w="3763" h="3360" extrusionOk="0">
                  <a:moveTo>
                    <a:pt x="1881" y="531"/>
                  </a:moveTo>
                  <a:lnTo>
                    <a:pt x="2137" y="1058"/>
                  </a:lnTo>
                  <a:cubicBezTo>
                    <a:pt x="2212" y="1193"/>
                    <a:pt x="2348" y="1299"/>
                    <a:pt x="2498" y="1329"/>
                  </a:cubicBezTo>
                  <a:lnTo>
                    <a:pt x="3085" y="1404"/>
                  </a:lnTo>
                  <a:lnTo>
                    <a:pt x="2664" y="1825"/>
                  </a:lnTo>
                  <a:cubicBezTo>
                    <a:pt x="2558" y="1931"/>
                    <a:pt x="2498" y="2081"/>
                    <a:pt x="2528" y="2247"/>
                  </a:cubicBezTo>
                  <a:lnTo>
                    <a:pt x="2634" y="2818"/>
                  </a:lnTo>
                  <a:lnTo>
                    <a:pt x="2107" y="2547"/>
                  </a:lnTo>
                  <a:cubicBezTo>
                    <a:pt x="2039" y="2510"/>
                    <a:pt x="1964" y="2491"/>
                    <a:pt x="1887" y="2491"/>
                  </a:cubicBezTo>
                  <a:cubicBezTo>
                    <a:pt x="1810" y="2491"/>
                    <a:pt x="1731" y="2510"/>
                    <a:pt x="1656" y="2547"/>
                  </a:cubicBezTo>
                  <a:lnTo>
                    <a:pt x="1129" y="2818"/>
                  </a:lnTo>
                  <a:lnTo>
                    <a:pt x="1234" y="2247"/>
                  </a:lnTo>
                  <a:cubicBezTo>
                    <a:pt x="1264" y="2081"/>
                    <a:pt x="1204" y="1931"/>
                    <a:pt x="1099" y="1825"/>
                  </a:cubicBezTo>
                  <a:lnTo>
                    <a:pt x="678" y="1404"/>
                  </a:lnTo>
                  <a:lnTo>
                    <a:pt x="1264" y="1329"/>
                  </a:lnTo>
                  <a:cubicBezTo>
                    <a:pt x="1415" y="1299"/>
                    <a:pt x="1550" y="1208"/>
                    <a:pt x="1626" y="1058"/>
                  </a:cubicBezTo>
                  <a:lnTo>
                    <a:pt x="1881" y="531"/>
                  </a:lnTo>
                  <a:close/>
                  <a:moveTo>
                    <a:pt x="1883" y="1"/>
                  </a:moveTo>
                  <a:cubicBezTo>
                    <a:pt x="1712" y="1"/>
                    <a:pt x="1543" y="87"/>
                    <a:pt x="1460" y="260"/>
                  </a:cubicBezTo>
                  <a:lnTo>
                    <a:pt x="1174" y="832"/>
                  </a:lnTo>
                  <a:lnTo>
                    <a:pt x="557" y="922"/>
                  </a:lnTo>
                  <a:cubicBezTo>
                    <a:pt x="166" y="968"/>
                    <a:pt x="1" y="1449"/>
                    <a:pt x="287" y="1735"/>
                  </a:cubicBezTo>
                  <a:lnTo>
                    <a:pt x="738" y="2171"/>
                  </a:lnTo>
                  <a:lnTo>
                    <a:pt x="633" y="2788"/>
                  </a:lnTo>
                  <a:cubicBezTo>
                    <a:pt x="572" y="3089"/>
                    <a:pt x="813" y="3360"/>
                    <a:pt x="1099" y="3360"/>
                  </a:cubicBezTo>
                  <a:cubicBezTo>
                    <a:pt x="1189" y="3360"/>
                    <a:pt x="1264" y="3330"/>
                    <a:pt x="1325" y="3300"/>
                  </a:cubicBezTo>
                  <a:lnTo>
                    <a:pt x="1896" y="3014"/>
                  </a:lnTo>
                  <a:lnTo>
                    <a:pt x="2438" y="3300"/>
                  </a:lnTo>
                  <a:cubicBezTo>
                    <a:pt x="2509" y="3337"/>
                    <a:pt x="2582" y="3353"/>
                    <a:pt x="2653" y="3353"/>
                  </a:cubicBezTo>
                  <a:cubicBezTo>
                    <a:pt x="2931" y="3353"/>
                    <a:pt x="3178" y="3099"/>
                    <a:pt x="3130" y="2788"/>
                  </a:cubicBezTo>
                  <a:lnTo>
                    <a:pt x="3025" y="2171"/>
                  </a:lnTo>
                  <a:lnTo>
                    <a:pt x="3476" y="1735"/>
                  </a:lnTo>
                  <a:cubicBezTo>
                    <a:pt x="3762" y="1449"/>
                    <a:pt x="3597" y="968"/>
                    <a:pt x="3205" y="922"/>
                  </a:cubicBezTo>
                  <a:lnTo>
                    <a:pt x="2589" y="832"/>
                  </a:lnTo>
                  <a:lnTo>
                    <a:pt x="2318" y="260"/>
                  </a:lnTo>
                  <a:cubicBezTo>
                    <a:pt x="2227" y="87"/>
                    <a:pt x="2054" y="1"/>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5481950" y="1253400"/>
              <a:ext cx="94075" cy="84125"/>
            </a:xfrm>
            <a:custGeom>
              <a:avLst/>
              <a:gdLst/>
              <a:ahLst/>
              <a:cxnLst/>
              <a:rect l="l" t="t" r="r" b="b"/>
              <a:pathLst>
                <a:path w="3763" h="3365" extrusionOk="0">
                  <a:moveTo>
                    <a:pt x="1896" y="1"/>
                  </a:moveTo>
                  <a:cubicBezTo>
                    <a:pt x="1701" y="1"/>
                    <a:pt x="1535" y="106"/>
                    <a:pt x="1460" y="271"/>
                  </a:cubicBezTo>
                  <a:lnTo>
                    <a:pt x="1174" y="843"/>
                  </a:lnTo>
                  <a:lnTo>
                    <a:pt x="557" y="933"/>
                  </a:lnTo>
                  <a:cubicBezTo>
                    <a:pt x="166" y="994"/>
                    <a:pt x="1" y="1460"/>
                    <a:pt x="286" y="1746"/>
                  </a:cubicBezTo>
                  <a:lnTo>
                    <a:pt x="738" y="2182"/>
                  </a:lnTo>
                  <a:lnTo>
                    <a:pt x="633" y="2799"/>
                  </a:lnTo>
                  <a:cubicBezTo>
                    <a:pt x="587" y="2980"/>
                    <a:pt x="663" y="3160"/>
                    <a:pt x="813" y="3266"/>
                  </a:cubicBezTo>
                  <a:cubicBezTo>
                    <a:pt x="888" y="3326"/>
                    <a:pt x="994" y="3356"/>
                    <a:pt x="1099" y="3356"/>
                  </a:cubicBezTo>
                  <a:cubicBezTo>
                    <a:pt x="1174" y="3356"/>
                    <a:pt x="1249" y="3341"/>
                    <a:pt x="1325" y="3311"/>
                  </a:cubicBezTo>
                  <a:lnTo>
                    <a:pt x="1881" y="3010"/>
                  </a:lnTo>
                  <a:lnTo>
                    <a:pt x="2453" y="3311"/>
                  </a:lnTo>
                  <a:cubicBezTo>
                    <a:pt x="2524" y="3348"/>
                    <a:pt x="2597" y="3364"/>
                    <a:pt x="2668" y="3364"/>
                  </a:cubicBezTo>
                  <a:cubicBezTo>
                    <a:pt x="2946" y="3364"/>
                    <a:pt x="3193" y="3110"/>
                    <a:pt x="3145" y="2799"/>
                  </a:cubicBezTo>
                  <a:lnTo>
                    <a:pt x="3115" y="2649"/>
                  </a:lnTo>
                  <a:cubicBezTo>
                    <a:pt x="3089" y="2509"/>
                    <a:pt x="2980" y="2446"/>
                    <a:pt x="2871" y="2446"/>
                  </a:cubicBezTo>
                  <a:cubicBezTo>
                    <a:pt x="2733" y="2446"/>
                    <a:pt x="2593" y="2547"/>
                    <a:pt x="2619" y="2724"/>
                  </a:cubicBezTo>
                  <a:lnTo>
                    <a:pt x="2634" y="2829"/>
                  </a:lnTo>
                  <a:lnTo>
                    <a:pt x="2122" y="2558"/>
                  </a:lnTo>
                  <a:cubicBezTo>
                    <a:pt x="2047" y="2521"/>
                    <a:pt x="1968" y="2502"/>
                    <a:pt x="1891" y="2502"/>
                  </a:cubicBezTo>
                  <a:cubicBezTo>
                    <a:pt x="1814" y="2502"/>
                    <a:pt x="1738" y="2521"/>
                    <a:pt x="1671" y="2558"/>
                  </a:cubicBezTo>
                  <a:lnTo>
                    <a:pt x="1144" y="2829"/>
                  </a:lnTo>
                  <a:lnTo>
                    <a:pt x="1249" y="2258"/>
                  </a:lnTo>
                  <a:cubicBezTo>
                    <a:pt x="1280" y="2092"/>
                    <a:pt x="1219" y="1942"/>
                    <a:pt x="1114" y="1821"/>
                  </a:cubicBezTo>
                  <a:lnTo>
                    <a:pt x="693" y="1415"/>
                  </a:lnTo>
                  <a:lnTo>
                    <a:pt x="1264" y="1325"/>
                  </a:lnTo>
                  <a:cubicBezTo>
                    <a:pt x="1430" y="1310"/>
                    <a:pt x="1565" y="1219"/>
                    <a:pt x="1626" y="1069"/>
                  </a:cubicBezTo>
                  <a:lnTo>
                    <a:pt x="1896" y="542"/>
                  </a:lnTo>
                  <a:lnTo>
                    <a:pt x="2152" y="1069"/>
                  </a:lnTo>
                  <a:cubicBezTo>
                    <a:pt x="2227" y="1204"/>
                    <a:pt x="2363" y="1310"/>
                    <a:pt x="2513" y="1325"/>
                  </a:cubicBezTo>
                  <a:lnTo>
                    <a:pt x="3100" y="1415"/>
                  </a:lnTo>
                  <a:cubicBezTo>
                    <a:pt x="2935" y="1603"/>
                    <a:pt x="3102" y="1837"/>
                    <a:pt x="3297" y="1837"/>
                  </a:cubicBezTo>
                  <a:cubicBezTo>
                    <a:pt x="3352" y="1837"/>
                    <a:pt x="3409" y="1819"/>
                    <a:pt x="3461" y="1776"/>
                  </a:cubicBezTo>
                  <a:lnTo>
                    <a:pt x="3491" y="1746"/>
                  </a:lnTo>
                  <a:cubicBezTo>
                    <a:pt x="3762" y="1460"/>
                    <a:pt x="3612" y="979"/>
                    <a:pt x="3220" y="918"/>
                  </a:cubicBezTo>
                  <a:lnTo>
                    <a:pt x="2604" y="828"/>
                  </a:lnTo>
                  <a:lnTo>
                    <a:pt x="2318" y="271"/>
                  </a:lnTo>
                  <a:cubicBezTo>
                    <a:pt x="2242" y="106"/>
                    <a:pt x="2077" y="1"/>
                    <a:pt x="1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52"/>
          <p:cNvGrpSpPr/>
          <p:nvPr/>
        </p:nvGrpSpPr>
        <p:grpSpPr>
          <a:xfrm>
            <a:off x="3286013" y="1616021"/>
            <a:ext cx="589271" cy="572548"/>
            <a:chOff x="231725" y="3046400"/>
            <a:chExt cx="441600" cy="429100"/>
          </a:xfrm>
        </p:grpSpPr>
        <p:sp>
          <p:nvSpPr>
            <p:cNvPr id="2454" name="Google Shape;2454;p52"/>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2"/>
          <p:cNvGrpSpPr/>
          <p:nvPr/>
        </p:nvGrpSpPr>
        <p:grpSpPr>
          <a:xfrm>
            <a:off x="1363805" y="2075665"/>
            <a:ext cx="458485" cy="572571"/>
            <a:chOff x="1197275" y="2026750"/>
            <a:chExt cx="343075" cy="428475"/>
          </a:xfrm>
        </p:grpSpPr>
        <p:sp>
          <p:nvSpPr>
            <p:cNvPr id="2457" name="Google Shape;2457;p52"/>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52"/>
          <p:cNvGrpSpPr/>
          <p:nvPr/>
        </p:nvGrpSpPr>
        <p:grpSpPr>
          <a:xfrm>
            <a:off x="7278574" y="2117798"/>
            <a:ext cx="589246" cy="488305"/>
            <a:chOff x="3241250" y="3081850"/>
            <a:chExt cx="432125" cy="358100"/>
          </a:xfrm>
        </p:grpSpPr>
        <p:sp>
          <p:nvSpPr>
            <p:cNvPr id="2460" name="Google Shape;2460;p52"/>
            <p:cNvSpPr/>
            <p:nvPr/>
          </p:nvSpPr>
          <p:spPr>
            <a:xfrm>
              <a:off x="3241250" y="3081850"/>
              <a:ext cx="345700" cy="358100"/>
            </a:xfrm>
            <a:custGeom>
              <a:avLst/>
              <a:gdLst/>
              <a:ahLst/>
              <a:cxnLst/>
              <a:rect l="l" t="t" r="r" b="b"/>
              <a:pathLst>
                <a:path w="13828" h="14324" extrusionOk="0">
                  <a:moveTo>
                    <a:pt x="6711" y="5658"/>
                  </a:moveTo>
                  <a:lnTo>
                    <a:pt x="6711" y="6936"/>
                  </a:lnTo>
                  <a:lnTo>
                    <a:pt x="5447" y="6936"/>
                  </a:lnTo>
                  <a:lnTo>
                    <a:pt x="5447" y="5658"/>
                  </a:lnTo>
                  <a:close/>
                  <a:moveTo>
                    <a:pt x="12699" y="4604"/>
                  </a:moveTo>
                  <a:cubicBezTo>
                    <a:pt x="13091" y="4755"/>
                    <a:pt x="13331" y="5116"/>
                    <a:pt x="13346" y="5537"/>
                  </a:cubicBezTo>
                  <a:lnTo>
                    <a:pt x="13346" y="7057"/>
                  </a:lnTo>
                  <a:cubicBezTo>
                    <a:pt x="13331" y="7478"/>
                    <a:pt x="13091" y="7839"/>
                    <a:pt x="12699" y="7990"/>
                  </a:cubicBezTo>
                  <a:lnTo>
                    <a:pt x="12699" y="4604"/>
                  </a:lnTo>
                  <a:close/>
                  <a:moveTo>
                    <a:pt x="2017" y="4364"/>
                  </a:moveTo>
                  <a:lnTo>
                    <a:pt x="2017" y="8245"/>
                  </a:lnTo>
                  <a:cubicBezTo>
                    <a:pt x="1144" y="8110"/>
                    <a:pt x="512" y="7373"/>
                    <a:pt x="512" y="6500"/>
                  </a:cubicBezTo>
                  <a:lnTo>
                    <a:pt x="512" y="6485"/>
                  </a:lnTo>
                  <a:lnTo>
                    <a:pt x="512" y="6109"/>
                  </a:lnTo>
                  <a:cubicBezTo>
                    <a:pt x="512" y="5236"/>
                    <a:pt x="1144" y="4499"/>
                    <a:pt x="2017" y="4364"/>
                  </a:cubicBezTo>
                  <a:close/>
                  <a:moveTo>
                    <a:pt x="4951" y="8742"/>
                  </a:moveTo>
                  <a:lnTo>
                    <a:pt x="4951" y="9254"/>
                  </a:lnTo>
                  <a:lnTo>
                    <a:pt x="4951" y="9269"/>
                  </a:lnTo>
                  <a:lnTo>
                    <a:pt x="4800" y="9299"/>
                  </a:lnTo>
                  <a:lnTo>
                    <a:pt x="4319" y="9374"/>
                  </a:lnTo>
                  <a:lnTo>
                    <a:pt x="2574" y="9675"/>
                  </a:lnTo>
                  <a:lnTo>
                    <a:pt x="2528" y="9675"/>
                  </a:lnTo>
                  <a:lnTo>
                    <a:pt x="2528" y="8742"/>
                  </a:lnTo>
                  <a:close/>
                  <a:moveTo>
                    <a:pt x="4605" y="9825"/>
                  </a:moveTo>
                  <a:lnTo>
                    <a:pt x="4605" y="10939"/>
                  </a:lnTo>
                  <a:lnTo>
                    <a:pt x="4123" y="10939"/>
                  </a:lnTo>
                  <a:lnTo>
                    <a:pt x="4123" y="9916"/>
                  </a:lnTo>
                  <a:lnTo>
                    <a:pt x="4605" y="9825"/>
                  </a:lnTo>
                  <a:close/>
                  <a:moveTo>
                    <a:pt x="10849" y="1369"/>
                  </a:moveTo>
                  <a:lnTo>
                    <a:pt x="10849" y="11375"/>
                  </a:lnTo>
                  <a:cubicBezTo>
                    <a:pt x="9555" y="9269"/>
                    <a:pt x="7885" y="8321"/>
                    <a:pt x="5447" y="8260"/>
                  </a:cubicBezTo>
                  <a:lnTo>
                    <a:pt x="5447" y="8245"/>
                  </a:lnTo>
                  <a:lnTo>
                    <a:pt x="5447" y="7433"/>
                  </a:lnTo>
                  <a:lnTo>
                    <a:pt x="6967" y="7433"/>
                  </a:lnTo>
                  <a:cubicBezTo>
                    <a:pt x="7102" y="7433"/>
                    <a:pt x="7223" y="7328"/>
                    <a:pt x="7223" y="7177"/>
                  </a:cubicBezTo>
                  <a:lnTo>
                    <a:pt x="7223" y="5402"/>
                  </a:lnTo>
                  <a:cubicBezTo>
                    <a:pt x="7223" y="5266"/>
                    <a:pt x="7102" y="5146"/>
                    <a:pt x="6967" y="5146"/>
                  </a:cubicBezTo>
                  <a:lnTo>
                    <a:pt x="5447" y="5146"/>
                  </a:lnTo>
                  <a:lnTo>
                    <a:pt x="5447" y="4349"/>
                  </a:lnTo>
                  <a:cubicBezTo>
                    <a:pt x="7990" y="4288"/>
                    <a:pt x="9735" y="3325"/>
                    <a:pt x="10849" y="1369"/>
                  </a:cubicBezTo>
                  <a:close/>
                  <a:moveTo>
                    <a:pt x="11105" y="0"/>
                  </a:moveTo>
                  <a:cubicBezTo>
                    <a:pt x="10999" y="0"/>
                    <a:pt x="10909" y="61"/>
                    <a:pt x="10864" y="166"/>
                  </a:cubicBezTo>
                  <a:cubicBezTo>
                    <a:pt x="9871" y="2678"/>
                    <a:pt x="8065" y="3837"/>
                    <a:pt x="5192" y="3837"/>
                  </a:cubicBezTo>
                  <a:lnTo>
                    <a:pt x="4229" y="3837"/>
                  </a:lnTo>
                  <a:cubicBezTo>
                    <a:pt x="3883" y="3837"/>
                    <a:pt x="3883" y="4349"/>
                    <a:pt x="4229" y="4349"/>
                  </a:cubicBezTo>
                  <a:lnTo>
                    <a:pt x="4951" y="4349"/>
                  </a:lnTo>
                  <a:lnTo>
                    <a:pt x="4951" y="8245"/>
                  </a:lnTo>
                  <a:lnTo>
                    <a:pt x="2513" y="8245"/>
                  </a:lnTo>
                  <a:lnTo>
                    <a:pt x="2513" y="4349"/>
                  </a:lnTo>
                  <a:lnTo>
                    <a:pt x="3130" y="4349"/>
                  </a:lnTo>
                  <a:cubicBezTo>
                    <a:pt x="3461" y="4349"/>
                    <a:pt x="3461" y="3837"/>
                    <a:pt x="3130" y="3837"/>
                  </a:cubicBezTo>
                  <a:lnTo>
                    <a:pt x="2273" y="3837"/>
                  </a:lnTo>
                  <a:cubicBezTo>
                    <a:pt x="1024" y="3837"/>
                    <a:pt x="16" y="4845"/>
                    <a:pt x="16" y="6094"/>
                  </a:cubicBezTo>
                  <a:lnTo>
                    <a:pt x="16" y="6470"/>
                  </a:lnTo>
                  <a:cubicBezTo>
                    <a:pt x="1" y="7629"/>
                    <a:pt x="873" y="8607"/>
                    <a:pt x="2017" y="8727"/>
                  </a:cubicBezTo>
                  <a:lnTo>
                    <a:pt x="2017" y="9961"/>
                  </a:lnTo>
                  <a:cubicBezTo>
                    <a:pt x="2017" y="10036"/>
                    <a:pt x="2062" y="10111"/>
                    <a:pt x="2107" y="10156"/>
                  </a:cubicBezTo>
                  <a:cubicBezTo>
                    <a:pt x="2152" y="10186"/>
                    <a:pt x="2212" y="10216"/>
                    <a:pt x="2273" y="10216"/>
                  </a:cubicBezTo>
                  <a:lnTo>
                    <a:pt x="2318" y="10216"/>
                  </a:lnTo>
                  <a:lnTo>
                    <a:pt x="2423" y="10201"/>
                  </a:lnTo>
                  <a:lnTo>
                    <a:pt x="2724" y="11601"/>
                  </a:lnTo>
                  <a:cubicBezTo>
                    <a:pt x="2756" y="11733"/>
                    <a:pt x="2856" y="11791"/>
                    <a:pt x="2957" y="11791"/>
                  </a:cubicBezTo>
                  <a:cubicBezTo>
                    <a:pt x="3098" y="11791"/>
                    <a:pt x="3240" y="11679"/>
                    <a:pt x="3206" y="11495"/>
                  </a:cubicBezTo>
                  <a:lnTo>
                    <a:pt x="2920" y="10111"/>
                  </a:lnTo>
                  <a:lnTo>
                    <a:pt x="3627" y="9991"/>
                  </a:lnTo>
                  <a:lnTo>
                    <a:pt x="3627" y="11014"/>
                  </a:lnTo>
                  <a:cubicBezTo>
                    <a:pt x="3627" y="11240"/>
                    <a:pt x="3807" y="11435"/>
                    <a:pt x="4048" y="11435"/>
                  </a:cubicBezTo>
                  <a:lnTo>
                    <a:pt x="4605" y="11435"/>
                  </a:lnTo>
                  <a:lnTo>
                    <a:pt x="4605" y="13827"/>
                  </a:lnTo>
                  <a:lnTo>
                    <a:pt x="3717" y="13827"/>
                  </a:lnTo>
                  <a:lnTo>
                    <a:pt x="3446" y="12594"/>
                  </a:lnTo>
                  <a:cubicBezTo>
                    <a:pt x="3414" y="12454"/>
                    <a:pt x="3308" y="12392"/>
                    <a:pt x="3200" y="12392"/>
                  </a:cubicBezTo>
                  <a:cubicBezTo>
                    <a:pt x="3054" y="12392"/>
                    <a:pt x="2906" y="12508"/>
                    <a:pt x="2950" y="12699"/>
                  </a:cubicBezTo>
                  <a:lnTo>
                    <a:pt x="3251" y="14128"/>
                  </a:lnTo>
                  <a:cubicBezTo>
                    <a:pt x="3281" y="14249"/>
                    <a:pt x="3386" y="14324"/>
                    <a:pt x="3506" y="14324"/>
                  </a:cubicBezTo>
                  <a:lnTo>
                    <a:pt x="4861" y="14324"/>
                  </a:lnTo>
                  <a:cubicBezTo>
                    <a:pt x="4996" y="14324"/>
                    <a:pt x="5101" y="14219"/>
                    <a:pt x="5101" y="14083"/>
                  </a:cubicBezTo>
                  <a:lnTo>
                    <a:pt x="5101" y="9750"/>
                  </a:lnTo>
                  <a:lnTo>
                    <a:pt x="5222" y="9735"/>
                  </a:lnTo>
                  <a:cubicBezTo>
                    <a:pt x="5342" y="9705"/>
                    <a:pt x="5432" y="9615"/>
                    <a:pt x="5432" y="9479"/>
                  </a:cubicBezTo>
                  <a:lnTo>
                    <a:pt x="5432" y="8757"/>
                  </a:lnTo>
                  <a:cubicBezTo>
                    <a:pt x="8005" y="8832"/>
                    <a:pt x="9600" y="9916"/>
                    <a:pt x="10879" y="12458"/>
                  </a:cubicBezTo>
                  <a:cubicBezTo>
                    <a:pt x="10924" y="12533"/>
                    <a:pt x="10999" y="12594"/>
                    <a:pt x="11105" y="12594"/>
                  </a:cubicBezTo>
                  <a:lnTo>
                    <a:pt x="11601" y="12594"/>
                  </a:lnTo>
                  <a:cubicBezTo>
                    <a:pt x="12203" y="12594"/>
                    <a:pt x="12684" y="12112"/>
                    <a:pt x="12699" y="11510"/>
                  </a:cubicBezTo>
                  <a:lnTo>
                    <a:pt x="12699" y="10337"/>
                  </a:lnTo>
                  <a:cubicBezTo>
                    <a:pt x="12714" y="10156"/>
                    <a:pt x="12579" y="10066"/>
                    <a:pt x="12444" y="10066"/>
                  </a:cubicBezTo>
                  <a:cubicBezTo>
                    <a:pt x="12308" y="10066"/>
                    <a:pt x="12173" y="10156"/>
                    <a:pt x="12188" y="10337"/>
                  </a:cubicBezTo>
                  <a:lnTo>
                    <a:pt x="12188" y="11510"/>
                  </a:lnTo>
                  <a:cubicBezTo>
                    <a:pt x="12188" y="11826"/>
                    <a:pt x="11932" y="12097"/>
                    <a:pt x="11601" y="12097"/>
                  </a:cubicBezTo>
                  <a:lnTo>
                    <a:pt x="11345" y="12097"/>
                  </a:lnTo>
                  <a:lnTo>
                    <a:pt x="11345" y="512"/>
                  </a:lnTo>
                  <a:lnTo>
                    <a:pt x="11601" y="512"/>
                  </a:lnTo>
                  <a:cubicBezTo>
                    <a:pt x="11932" y="512"/>
                    <a:pt x="12188" y="768"/>
                    <a:pt x="12188" y="1099"/>
                  </a:cubicBezTo>
                  <a:lnTo>
                    <a:pt x="12188" y="9238"/>
                  </a:lnTo>
                  <a:cubicBezTo>
                    <a:pt x="12173" y="9419"/>
                    <a:pt x="12308" y="9509"/>
                    <a:pt x="12444" y="9509"/>
                  </a:cubicBezTo>
                  <a:cubicBezTo>
                    <a:pt x="12579" y="9509"/>
                    <a:pt x="12714" y="9419"/>
                    <a:pt x="12699" y="9238"/>
                  </a:cubicBezTo>
                  <a:lnTo>
                    <a:pt x="12699" y="8516"/>
                  </a:lnTo>
                  <a:cubicBezTo>
                    <a:pt x="13361" y="8351"/>
                    <a:pt x="13828" y="7749"/>
                    <a:pt x="13828" y="7072"/>
                  </a:cubicBezTo>
                  <a:lnTo>
                    <a:pt x="13828" y="5522"/>
                  </a:lnTo>
                  <a:cubicBezTo>
                    <a:pt x="13828" y="4845"/>
                    <a:pt x="13361" y="4243"/>
                    <a:pt x="12699" y="4078"/>
                  </a:cubicBezTo>
                  <a:lnTo>
                    <a:pt x="12699" y="1099"/>
                  </a:lnTo>
                  <a:cubicBezTo>
                    <a:pt x="12699" y="497"/>
                    <a:pt x="12203" y="0"/>
                    <a:pt x="1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3588825" y="3099475"/>
              <a:ext cx="45775" cy="42025"/>
            </a:xfrm>
            <a:custGeom>
              <a:avLst/>
              <a:gdLst/>
              <a:ahLst/>
              <a:cxnLst/>
              <a:rect l="l" t="t" r="r" b="b"/>
              <a:pathLst>
                <a:path w="1831" h="1681" extrusionOk="0">
                  <a:moveTo>
                    <a:pt x="1452" y="1"/>
                  </a:moveTo>
                  <a:cubicBezTo>
                    <a:pt x="1388" y="1"/>
                    <a:pt x="1322" y="28"/>
                    <a:pt x="1264" y="93"/>
                  </a:cubicBezTo>
                  <a:lnTo>
                    <a:pt x="105" y="1251"/>
                  </a:lnTo>
                  <a:cubicBezTo>
                    <a:pt x="0" y="1357"/>
                    <a:pt x="0" y="1507"/>
                    <a:pt x="105" y="1612"/>
                  </a:cubicBezTo>
                  <a:cubicBezTo>
                    <a:pt x="151" y="1658"/>
                    <a:pt x="214" y="1680"/>
                    <a:pt x="278" y="1680"/>
                  </a:cubicBezTo>
                  <a:cubicBezTo>
                    <a:pt x="342" y="1680"/>
                    <a:pt x="406" y="1658"/>
                    <a:pt x="451" y="1612"/>
                  </a:cubicBezTo>
                  <a:lnTo>
                    <a:pt x="1625" y="454"/>
                  </a:lnTo>
                  <a:cubicBezTo>
                    <a:pt x="1831" y="271"/>
                    <a:pt x="1654" y="1"/>
                    <a:pt x="1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3630200" y="3184925"/>
              <a:ext cx="43175" cy="29725"/>
            </a:xfrm>
            <a:custGeom>
              <a:avLst/>
              <a:gdLst/>
              <a:ahLst/>
              <a:cxnLst/>
              <a:rect l="l" t="t" r="r" b="b"/>
              <a:pathLst>
                <a:path w="1727" h="1189" extrusionOk="0">
                  <a:moveTo>
                    <a:pt x="1356" y="1"/>
                  </a:moveTo>
                  <a:cubicBezTo>
                    <a:pt x="1312" y="1"/>
                    <a:pt x="1265" y="14"/>
                    <a:pt x="1219" y="45"/>
                  </a:cubicBezTo>
                  <a:lnTo>
                    <a:pt x="211" y="722"/>
                  </a:lnTo>
                  <a:cubicBezTo>
                    <a:pt x="0" y="857"/>
                    <a:pt x="105" y="1173"/>
                    <a:pt x="346" y="1188"/>
                  </a:cubicBezTo>
                  <a:cubicBezTo>
                    <a:pt x="391" y="1173"/>
                    <a:pt x="451" y="1158"/>
                    <a:pt x="482" y="1143"/>
                  </a:cubicBezTo>
                  <a:lnTo>
                    <a:pt x="1490" y="466"/>
                  </a:lnTo>
                  <a:cubicBezTo>
                    <a:pt x="1727" y="316"/>
                    <a:pt x="1570"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3629525" y="3263925"/>
              <a:ext cx="43200" cy="29725"/>
            </a:xfrm>
            <a:custGeom>
              <a:avLst/>
              <a:gdLst/>
              <a:ahLst/>
              <a:cxnLst/>
              <a:rect l="l" t="t" r="r" b="b"/>
              <a:pathLst>
                <a:path w="1728" h="1189" extrusionOk="0">
                  <a:moveTo>
                    <a:pt x="372" y="1"/>
                  </a:moveTo>
                  <a:cubicBezTo>
                    <a:pt x="157" y="1"/>
                    <a:pt x="1" y="316"/>
                    <a:pt x="238" y="466"/>
                  </a:cubicBezTo>
                  <a:lnTo>
                    <a:pt x="1246" y="1143"/>
                  </a:lnTo>
                  <a:cubicBezTo>
                    <a:pt x="1276" y="1173"/>
                    <a:pt x="1321" y="1188"/>
                    <a:pt x="1381" y="1188"/>
                  </a:cubicBezTo>
                  <a:cubicBezTo>
                    <a:pt x="1622" y="1173"/>
                    <a:pt x="1727" y="857"/>
                    <a:pt x="1517" y="722"/>
                  </a:cubicBezTo>
                  <a:lnTo>
                    <a:pt x="509" y="45"/>
                  </a:lnTo>
                  <a:cubicBezTo>
                    <a:pt x="462" y="14"/>
                    <a:pt x="416"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3587325" y="3337225"/>
              <a:ext cx="44400" cy="41425"/>
            </a:xfrm>
            <a:custGeom>
              <a:avLst/>
              <a:gdLst/>
              <a:ahLst/>
              <a:cxnLst/>
              <a:rect l="l" t="t" r="r" b="b"/>
              <a:pathLst>
                <a:path w="1776" h="1657" extrusionOk="0">
                  <a:moveTo>
                    <a:pt x="355" y="1"/>
                  </a:moveTo>
                  <a:cubicBezTo>
                    <a:pt x="167" y="1"/>
                    <a:pt x="1" y="235"/>
                    <a:pt x="165" y="423"/>
                  </a:cubicBezTo>
                  <a:lnTo>
                    <a:pt x="1324" y="1581"/>
                  </a:lnTo>
                  <a:cubicBezTo>
                    <a:pt x="1369" y="1626"/>
                    <a:pt x="1429" y="1656"/>
                    <a:pt x="1504" y="1656"/>
                  </a:cubicBezTo>
                  <a:cubicBezTo>
                    <a:pt x="1565" y="1656"/>
                    <a:pt x="1640" y="1626"/>
                    <a:pt x="1685" y="1581"/>
                  </a:cubicBezTo>
                  <a:cubicBezTo>
                    <a:pt x="1775" y="1491"/>
                    <a:pt x="1775" y="1325"/>
                    <a:pt x="1685" y="1235"/>
                  </a:cubicBezTo>
                  <a:lnTo>
                    <a:pt x="511" y="62"/>
                  </a:lnTo>
                  <a:cubicBezTo>
                    <a:pt x="462" y="19"/>
                    <a:pt x="408" y="1"/>
                    <a:pt x="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52"/>
          <p:cNvSpPr/>
          <p:nvPr/>
        </p:nvSpPr>
        <p:spPr>
          <a:xfrm rot="-1089028">
            <a:off x="1968709" y="1989350"/>
            <a:ext cx="111170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466" name="Google Shape;2466;p52"/>
          <p:cNvSpPr/>
          <p:nvPr/>
        </p:nvSpPr>
        <p:spPr>
          <a:xfrm rot="-512747">
            <a:off x="4018537" y="1805599"/>
            <a:ext cx="1218903" cy="286876"/>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sp>
        <p:nvSpPr>
          <p:cNvPr id="2467" name="Google Shape;2467;p52"/>
          <p:cNvSpPr/>
          <p:nvPr/>
        </p:nvSpPr>
        <p:spPr>
          <a:xfrm rot="-9518473" flipH="1">
            <a:off x="6143374" y="2109122"/>
            <a:ext cx="1111729"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475" name="Google Shape;2475;p52"/>
          <p:cNvSpPr txBox="1"/>
          <p:nvPr/>
        </p:nvSpPr>
        <p:spPr>
          <a:xfrm>
            <a:off x="2689038" y="2494270"/>
            <a:ext cx="1812626" cy="8886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Open Sans"/>
                <a:ea typeface="Open Sans"/>
                <a:cs typeface="Open Sans"/>
                <a:sym typeface="Open Sans"/>
              </a:rPr>
              <a:t>File </a:t>
            </a:r>
            <a:r>
              <a:rPr lang="en" sz="1100" b="1">
                <a:solidFill>
                  <a:schemeClr val="dk2"/>
                </a:solidFill>
                <a:latin typeface="Open Sans"/>
                <a:ea typeface="Open Sans"/>
                <a:cs typeface="Open Sans"/>
                <a:sym typeface="Open Sans"/>
              </a:rPr>
              <a:t>ossec.conf </a:t>
            </a:r>
            <a:r>
              <a:rPr lang="en" sz="1100">
                <a:solidFill>
                  <a:schemeClr val="dk2"/>
                </a:solidFill>
                <a:latin typeface="Open Sans"/>
                <a:ea typeface="Open Sans"/>
                <a:cs typeface="Open Sans"/>
                <a:sym typeface="Open Sans"/>
              </a:rPr>
              <a:t>được cấu hình chạy file custom-misp.py khi gặp các event sysmon</a:t>
            </a:r>
            <a:endParaRPr sz="1100">
              <a:solidFill>
                <a:schemeClr val="dk2"/>
              </a:solidFill>
              <a:latin typeface="Open Sans"/>
              <a:ea typeface="Open Sans"/>
              <a:cs typeface="Open Sans"/>
              <a:sym typeface="Open Sans"/>
            </a:endParaRPr>
          </a:p>
        </p:txBody>
      </p:sp>
      <p:sp>
        <p:nvSpPr>
          <p:cNvPr id="2476" name="Google Shape;2476;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a:t>
            </a:r>
            <a:r>
              <a:rPr lang="en"/>
              <a:t>ích hợp MISP - Wazuh</a:t>
            </a:r>
            <a:endParaRPr>
              <a:solidFill>
                <a:schemeClr val="dk2"/>
              </a:solidFill>
            </a:endParaRPr>
          </a:p>
        </p:txBody>
      </p:sp>
      <p:sp>
        <p:nvSpPr>
          <p:cNvPr id="37" name="Google Shape;2475;p52">
            <a:extLst>
              <a:ext uri="{FF2B5EF4-FFF2-40B4-BE49-F238E27FC236}">
                <a16:creationId xmlns:a16="http://schemas.microsoft.com/office/drawing/2014/main" id="{3BCFB525-D5F0-966A-387B-F2EC920B4F11}"/>
              </a:ext>
            </a:extLst>
          </p:cNvPr>
          <p:cNvSpPr txBox="1"/>
          <p:nvPr/>
        </p:nvSpPr>
        <p:spPr>
          <a:xfrm>
            <a:off x="4238625" y="2502571"/>
            <a:ext cx="2392742" cy="10429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chemeClr val="dk2"/>
                </a:solidFill>
                <a:latin typeface="Open Sans"/>
                <a:ea typeface="Open Sans"/>
                <a:cs typeface="Open Sans"/>
                <a:sym typeface="Open Sans"/>
              </a:rPr>
              <a:t>C</a:t>
            </a:r>
            <a:r>
              <a:rPr lang="en" sz="1100">
                <a:solidFill>
                  <a:schemeClr val="dk2"/>
                </a:solidFill>
                <a:latin typeface="Open Sans"/>
                <a:ea typeface="Open Sans"/>
                <a:cs typeface="Open Sans"/>
                <a:sym typeface="Open Sans"/>
              </a:rPr>
              <a:t>ấu hình file script </a:t>
            </a:r>
            <a:r>
              <a:rPr lang="en" sz="1100" b="1">
                <a:solidFill>
                  <a:schemeClr val="dk2"/>
                </a:solidFill>
                <a:latin typeface="Open Sans"/>
                <a:ea typeface="Open Sans"/>
                <a:cs typeface="Open Sans"/>
                <a:sym typeface="Open Sans"/>
              </a:rPr>
              <a:t>custom-misp.py</a:t>
            </a:r>
            <a:r>
              <a:rPr lang="en" sz="1100">
                <a:solidFill>
                  <a:schemeClr val="dk2"/>
                </a:solidFill>
                <a:latin typeface="Open Sans"/>
                <a:ea typeface="Open Sans"/>
                <a:cs typeface="Open Sans"/>
                <a:sym typeface="Open Sans"/>
              </a:rPr>
              <a:t> trong thư mục /var/ossec/integration</a:t>
            </a:r>
          </a:p>
          <a:p>
            <a:pPr marL="0" lvl="0" indent="0" algn="ctr" rtl="0">
              <a:spcBef>
                <a:spcPts val="0"/>
              </a:spcBef>
              <a:spcAft>
                <a:spcPts val="0"/>
              </a:spcAft>
              <a:buNone/>
            </a:pPr>
            <a:r>
              <a:rPr lang="en-US" sz="1100" err="1">
                <a:solidFill>
                  <a:schemeClr val="dk2"/>
                </a:solidFill>
                <a:latin typeface="Open Sans"/>
                <a:ea typeface="Open Sans"/>
                <a:cs typeface="Open Sans"/>
                <a:sym typeface="Open Sans"/>
              </a:rPr>
              <a:t>Thực</a:t>
            </a:r>
            <a:r>
              <a:rPr lang="en-US" sz="1100">
                <a:solidFill>
                  <a:schemeClr val="dk2"/>
                </a:solidFill>
                <a:latin typeface="Open Sans"/>
                <a:ea typeface="Open Sans"/>
                <a:cs typeface="Open Sans"/>
                <a:sym typeface="Open Sans"/>
              </a:rPr>
              <a:t> </a:t>
            </a:r>
            <a:r>
              <a:rPr lang="en-US" sz="1100" err="1">
                <a:solidFill>
                  <a:schemeClr val="dk2"/>
                </a:solidFill>
                <a:latin typeface="Open Sans"/>
                <a:ea typeface="Open Sans"/>
                <a:cs typeface="Open Sans"/>
                <a:sym typeface="Open Sans"/>
              </a:rPr>
              <a:t>hiện</a:t>
            </a:r>
            <a:r>
              <a:rPr lang="en-US" sz="1100">
                <a:solidFill>
                  <a:schemeClr val="dk2"/>
                </a:solidFill>
                <a:latin typeface="Open Sans"/>
                <a:ea typeface="Open Sans"/>
                <a:cs typeface="Open Sans"/>
                <a:sym typeface="Open Sans"/>
              </a:rPr>
              <a:t> </a:t>
            </a:r>
            <a:r>
              <a:rPr lang="en-US" sz="1100" err="1">
                <a:solidFill>
                  <a:schemeClr val="dk2"/>
                </a:solidFill>
                <a:latin typeface="Open Sans"/>
                <a:ea typeface="Open Sans"/>
                <a:cs typeface="Open Sans"/>
                <a:sym typeface="Open Sans"/>
              </a:rPr>
              <a:t>gửi</a:t>
            </a:r>
            <a:r>
              <a:rPr lang="en-US" sz="1100">
                <a:solidFill>
                  <a:schemeClr val="dk2"/>
                </a:solidFill>
                <a:latin typeface="Open Sans"/>
                <a:ea typeface="Open Sans"/>
                <a:cs typeface="Open Sans"/>
                <a:sym typeface="Open Sans"/>
              </a:rPr>
              <a:t> GET request </a:t>
            </a:r>
            <a:r>
              <a:rPr lang="en-US" sz="1100" err="1">
                <a:solidFill>
                  <a:schemeClr val="dk2"/>
                </a:solidFill>
                <a:latin typeface="Open Sans"/>
                <a:ea typeface="Open Sans"/>
                <a:cs typeface="Open Sans"/>
                <a:sym typeface="Open Sans"/>
              </a:rPr>
              <a:t>misp_base_url</a:t>
            </a:r>
            <a:r>
              <a:rPr lang="en-US" sz="1100">
                <a:solidFill>
                  <a:schemeClr val="dk2"/>
                </a:solidFill>
                <a:latin typeface="Open Sans"/>
                <a:ea typeface="Open Sans"/>
                <a:cs typeface="Open Sans"/>
                <a:sym typeface="Open Sans"/>
              </a:rPr>
              <a:t> </a:t>
            </a:r>
            <a:r>
              <a:rPr lang="en-US" sz="1100" err="1">
                <a:solidFill>
                  <a:schemeClr val="dk2"/>
                </a:solidFill>
                <a:latin typeface="Open Sans"/>
                <a:ea typeface="Open Sans"/>
                <a:cs typeface="Open Sans"/>
                <a:sym typeface="Open Sans"/>
              </a:rPr>
              <a:t>kèm</a:t>
            </a:r>
            <a:r>
              <a:rPr lang="en-US" sz="1100">
                <a:solidFill>
                  <a:schemeClr val="dk2"/>
                </a:solidFill>
                <a:latin typeface="Open Sans"/>
                <a:ea typeface="Open Sans"/>
                <a:cs typeface="Open Sans"/>
                <a:sym typeface="Open Sans"/>
              </a:rPr>
              <a:t> </a:t>
            </a:r>
            <a:r>
              <a:rPr lang="en-US" sz="1100" err="1">
                <a:solidFill>
                  <a:schemeClr val="dk2"/>
                </a:solidFill>
                <a:latin typeface="Open Sans"/>
                <a:ea typeface="Open Sans"/>
                <a:cs typeface="Open Sans"/>
                <a:sym typeface="Open Sans"/>
              </a:rPr>
              <a:t>theo</a:t>
            </a:r>
            <a:r>
              <a:rPr lang="en-US" sz="1100">
                <a:solidFill>
                  <a:schemeClr val="dk2"/>
                </a:solidFill>
                <a:latin typeface="Open Sans"/>
                <a:ea typeface="Open Sans"/>
                <a:cs typeface="Open Sans"/>
                <a:sym typeface="Open Sans"/>
              </a:rPr>
              <a:t> IoC, </a:t>
            </a:r>
            <a:r>
              <a:rPr lang="en-US" sz="1100" err="1">
                <a:solidFill>
                  <a:schemeClr val="dk2"/>
                </a:solidFill>
                <a:latin typeface="Open Sans"/>
                <a:ea typeface="Open Sans"/>
                <a:cs typeface="Open Sans"/>
                <a:sym typeface="Open Sans"/>
              </a:rPr>
              <a:t>xác</a:t>
            </a:r>
            <a:r>
              <a:rPr lang="en-US" sz="1100">
                <a:solidFill>
                  <a:schemeClr val="dk2"/>
                </a:solidFill>
                <a:latin typeface="Open Sans"/>
                <a:ea typeface="Open Sans"/>
                <a:cs typeface="Open Sans"/>
                <a:sym typeface="Open Sans"/>
              </a:rPr>
              <a:t> </a:t>
            </a:r>
            <a:r>
              <a:rPr lang="en-US" sz="1100" err="1">
                <a:solidFill>
                  <a:schemeClr val="dk2"/>
                </a:solidFill>
                <a:latin typeface="Open Sans"/>
                <a:ea typeface="Open Sans"/>
                <a:cs typeface="Open Sans"/>
                <a:sym typeface="Open Sans"/>
              </a:rPr>
              <a:t>thực</a:t>
            </a:r>
            <a:r>
              <a:rPr lang="en-US" sz="1100">
                <a:solidFill>
                  <a:schemeClr val="dk2"/>
                </a:solidFill>
                <a:latin typeface="Open Sans"/>
                <a:ea typeface="Open Sans"/>
                <a:cs typeface="Open Sans"/>
                <a:sym typeface="Open Sans"/>
              </a:rPr>
              <a:t> </a:t>
            </a:r>
            <a:r>
              <a:rPr lang="en-US" sz="1100" err="1">
                <a:solidFill>
                  <a:schemeClr val="dk2"/>
                </a:solidFill>
                <a:latin typeface="Open Sans"/>
                <a:ea typeface="Open Sans"/>
                <a:cs typeface="Open Sans"/>
                <a:sym typeface="Open Sans"/>
              </a:rPr>
              <a:t>bằng</a:t>
            </a:r>
            <a:r>
              <a:rPr lang="en-US" sz="1100">
                <a:solidFill>
                  <a:schemeClr val="dk2"/>
                </a:solidFill>
                <a:latin typeface="Open Sans"/>
                <a:ea typeface="Open Sans"/>
                <a:cs typeface="Open Sans"/>
                <a:sym typeface="Open Sans"/>
              </a:rPr>
              <a:t> API key </a:t>
            </a:r>
            <a:r>
              <a:rPr lang="en-US" sz="1100" err="1">
                <a:solidFill>
                  <a:schemeClr val="dk2"/>
                </a:solidFill>
                <a:latin typeface="Open Sans"/>
                <a:ea typeface="Open Sans"/>
                <a:cs typeface="Open Sans"/>
                <a:sym typeface="Open Sans"/>
              </a:rPr>
              <a:t>của</a:t>
            </a:r>
            <a:r>
              <a:rPr lang="en-US" sz="1100">
                <a:solidFill>
                  <a:schemeClr val="dk2"/>
                </a:solidFill>
                <a:latin typeface="Open Sans"/>
                <a:ea typeface="Open Sans"/>
                <a:cs typeface="Open Sans"/>
                <a:sym typeface="Open Sans"/>
              </a:rPr>
              <a:t> MISP</a:t>
            </a:r>
            <a:endParaRPr sz="1100">
              <a:solidFill>
                <a:schemeClr val="dk2"/>
              </a:solidFill>
              <a:latin typeface="Open Sans"/>
              <a:ea typeface="Open Sans"/>
              <a:cs typeface="Open Sans"/>
              <a:sym typeface="Open Sans"/>
            </a:endParaRPr>
          </a:p>
        </p:txBody>
      </p:sp>
      <p:sp>
        <p:nvSpPr>
          <p:cNvPr id="38" name="Google Shape;2475;p52">
            <a:extLst>
              <a:ext uri="{FF2B5EF4-FFF2-40B4-BE49-F238E27FC236}">
                <a16:creationId xmlns:a16="http://schemas.microsoft.com/office/drawing/2014/main" id="{6369439B-C583-C658-8957-AD2F2E479009}"/>
              </a:ext>
            </a:extLst>
          </p:cNvPr>
          <p:cNvSpPr txBox="1"/>
          <p:nvPr/>
        </p:nvSpPr>
        <p:spPr>
          <a:xfrm>
            <a:off x="6325483" y="2712856"/>
            <a:ext cx="2377578" cy="8886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err="1">
                <a:solidFill>
                  <a:schemeClr val="dk2"/>
                </a:solidFill>
                <a:latin typeface="Open Sans"/>
                <a:ea typeface="Open Sans"/>
                <a:cs typeface="Open Sans"/>
                <a:sym typeface="Open Sans"/>
              </a:rPr>
              <a:t>Cấu</a:t>
            </a:r>
            <a:r>
              <a:rPr lang="en-US" sz="1100" dirty="0">
                <a:solidFill>
                  <a:schemeClr val="dk2"/>
                </a:solidFill>
                <a:latin typeface="Open Sans"/>
                <a:ea typeface="Open Sans"/>
                <a:cs typeface="Open Sans"/>
                <a:sym typeface="Open Sans"/>
              </a:rPr>
              <a:t> </a:t>
            </a:r>
            <a:r>
              <a:rPr lang="en-US" sz="1100" dirty="0" err="1">
                <a:solidFill>
                  <a:schemeClr val="dk2"/>
                </a:solidFill>
                <a:latin typeface="Open Sans"/>
                <a:ea typeface="Open Sans"/>
                <a:cs typeface="Open Sans"/>
                <a:sym typeface="Open Sans"/>
              </a:rPr>
              <a:t>hình</a:t>
            </a:r>
            <a:r>
              <a:rPr lang="en-US" sz="1100" dirty="0">
                <a:solidFill>
                  <a:schemeClr val="dk2"/>
                </a:solidFill>
                <a:latin typeface="Open Sans"/>
                <a:ea typeface="Open Sans"/>
                <a:cs typeface="Open Sans"/>
                <a:sym typeface="Open Sans"/>
              </a:rPr>
              <a:t> custom rule </a:t>
            </a:r>
            <a:r>
              <a:rPr lang="en-US" sz="1100" dirty="0" err="1">
                <a:solidFill>
                  <a:schemeClr val="dk2"/>
                </a:solidFill>
                <a:latin typeface="Open Sans"/>
                <a:ea typeface="Open Sans"/>
                <a:cs typeface="Open Sans"/>
                <a:sym typeface="Open Sans"/>
              </a:rPr>
              <a:t>để</a:t>
            </a:r>
            <a:r>
              <a:rPr lang="en-US" sz="1100" dirty="0">
                <a:solidFill>
                  <a:schemeClr val="dk2"/>
                </a:solidFill>
                <a:latin typeface="Open Sans"/>
                <a:ea typeface="Open Sans"/>
                <a:cs typeface="Open Sans"/>
                <a:sym typeface="Open Sans"/>
              </a:rPr>
              <a:t> </a:t>
            </a:r>
            <a:r>
              <a:rPr lang="en-US" sz="1100" dirty="0" err="1">
                <a:solidFill>
                  <a:schemeClr val="dk2"/>
                </a:solidFill>
                <a:latin typeface="Open Sans"/>
                <a:ea typeface="Open Sans"/>
                <a:cs typeface="Open Sans"/>
                <a:sym typeface="Open Sans"/>
              </a:rPr>
              <a:t>sinh</a:t>
            </a:r>
            <a:r>
              <a:rPr lang="en-US" sz="1100" dirty="0">
                <a:solidFill>
                  <a:schemeClr val="dk2"/>
                </a:solidFill>
                <a:latin typeface="Open Sans"/>
                <a:ea typeface="Open Sans"/>
                <a:cs typeface="Open Sans"/>
                <a:sym typeface="Open Sans"/>
              </a:rPr>
              <a:t> </a:t>
            </a:r>
            <a:r>
              <a:rPr lang="en-US" sz="1100" dirty="0" err="1">
                <a:solidFill>
                  <a:schemeClr val="dk2"/>
                </a:solidFill>
                <a:latin typeface="Open Sans"/>
                <a:ea typeface="Open Sans"/>
                <a:cs typeface="Open Sans"/>
                <a:sym typeface="Open Sans"/>
              </a:rPr>
              <a:t>ra</a:t>
            </a:r>
            <a:r>
              <a:rPr lang="en-US" sz="1100" dirty="0">
                <a:solidFill>
                  <a:schemeClr val="dk2"/>
                </a:solidFill>
                <a:latin typeface="Open Sans"/>
                <a:ea typeface="Open Sans"/>
                <a:cs typeface="Open Sans"/>
                <a:sym typeface="Open Sans"/>
              </a:rPr>
              <a:t> alert ở </a:t>
            </a:r>
            <a:r>
              <a:rPr lang="en-US" sz="1100" dirty="0" err="1">
                <a:solidFill>
                  <a:schemeClr val="dk2"/>
                </a:solidFill>
                <a:latin typeface="Open Sans"/>
                <a:ea typeface="Open Sans"/>
                <a:cs typeface="Open Sans"/>
                <a:sym typeface="Open Sans"/>
              </a:rPr>
              <a:t>mức</a:t>
            </a:r>
            <a:r>
              <a:rPr lang="en-US" sz="1100" dirty="0">
                <a:solidFill>
                  <a:schemeClr val="dk2"/>
                </a:solidFill>
                <a:latin typeface="Open Sans"/>
                <a:ea typeface="Open Sans"/>
                <a:cs typeface="Open Sans"/>
                <a:sym typeface="Open Sans"/>
              </a:rPr>
              <a:t> high security </a:t>
            </a:r>
            <a:r>
              <a:rPr lang="en-US" sz="1100" dirty="0" err="1">
                <a:solidFill>
                  <a:schemeClr val="dk2"/>
                </a:solidFill>
                <a:latin typeface="Open Sans"/>
                <a:ea typeface="Open Sans"/>
                <a:cs typeface="Open Sans"/>
                <a:sym typeface="Open Sans"/>
              </a:rPr>
              <a:t>nếu</a:t>
            </a:r>
            <a:r>
              <a:rPr lang="en-US" sz="1100" dirty="0">
                <a:solidFill>
                  <a:schemeClr val="dk2"/>
                </a:solidFill>
                <a:latin typeface="Open Sans"/>
                <a:ea typeface="Open Sans"/>
                <a:cs typeface="Open Sans"/>
                <a:sym typeface="Open Sans"/>
              </a:rPr>
              <a:t> MISP </a:t>
            </a:r>
            <a:r>
              <a:rPr lang="en-US" sz="1100" dirty="0" err="1">
                <a:solidFill>
                  <a:schemeClr val="dk2"/>
                </a:solidFill>
                <a:latin typeface="Open Sans"/>
                <a:ea typeface="Open Sans"/>
                <a:cs typeface="Open Sans"/>
                <a:sym typeface="Open Sans"/>
              </a:rPr>
              <a:t>phản</a:t>
            </a:r>
            <a:r>
              <a:rPr lang="en-US" sz="1100" dirty="0">
                <a:solidFill>
                  <a:schemeClr val="dk2"/>
                </a:solidFill>
                <a:latin typeface="Open Sans"/>
                <a:ea typeface="Open Sans"/>
                <a:cs typeface="Open Sans"/>
                <a:sym typeface="Open Sans"/>
              </a:rPr>
              <a:t> </a:t>
            </a:r>
            <a:r>
              <a:rPr lang="en-US" sz="1100" dirty="0" err="1">
                <a:solidFill>
                  <a:schemeClr val="dk2"/>
                </a:solidFill>
                <a:latin typeface="Open Sans"/>
                <a:ea typeface="Open Sans"/>
                <a:cs typeface="Open Sans"/>
                <a:sym typeface="Open Sans"/>
              </a:rPr>
              <a:t>hồi</a:t>
            </a:r>
            <a:r>
              <a:rPr lang="en-US" sz="1100" dirty="0">
                <a:solidFill>
                  <a:schemeClr val="dk2"/>
                </a:solidFill>
                <a:latin typeface="Open Sans"/>
                <a:ea typeface="Open Sans"/>
                <a:cs typeface="Open Sans"/>
                <a:sym typeface="Open Sans"/>
              </a:rPr>
              <a:t>.</a:t>
            </a:r>
            <a:endParaRPr sz="1100" dirty="0">
              <a:solidFill>
                <a:schemeClr val="dk2"/>
              </a:solidFill>
              <a:latin typeface="Open Sans"/>
              <a:ea typeface="Open Sans"/>
              <a:cs typeface="Open Sans"/>
              <a:sym typeface="Open Sans"/>
            </a:endParaRPr>
          </a:p>
        </p:txBody>
      </p:sp>
      <p:sp>
        <p:nvSpPr>
          <p:cNvPr id="39" name="Google Shape;2475;p52">
            <a:extLst>
              <a:ext uri="{FF2B5EF4-FFF2-40B4-BE49-F238E27FC236}">
                <a16:creationId xmlns:a16="http://schemas.microsoft.com/office/drawing/2014/main" id="{E3CC91A6-932A-6BB8-411C-D347B26B7026}"/>
              </a:ext>
            </a:extLst>
          </p:cNvPr>
          <p:cNvSpPr txBox="1"/>
          <p:nvPr/>
        </p:nvSpPr>
        <p:spPr>
          <a:xfrm>
            <a:off x="746878" y="2810825"/>
            <a:ext cx="1812626" cy="8886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chemeClr val="dk2"/>
                </a:solidFill>
                <a:latin typeface="Open Sans"/>
                <a:ea typeface="Open Sans"/>
                <a:cs typeface="Open Sans"/>
                <a:sym typeface="Open Sans"/>
              </a:rPr>
              <a:t>C</a:t>
            </a:r>
            <a:r>
              <a:rPr lang="en" sz="1100">
                <a:solidFill>
                  <a:schemeClr val="dk2"/>
                </a:solidFill>
                <a:latin typeface="Open Sans"/>
                <a:ea typeface="Open Sans"/>
                <a:cs typeface="Open Sans"/>
                <a:sym typeface="Open Sans"/>
              </a:rPr>
              <a:t>ấu hình Sysmon rules cho agent</a:t>
            </a:r>
          </a:p>
        </p:txBody>
      </p:sp>
      <p:sp>
        <p:nvSpPr>
          <p:cNvPr id="40" name="Google Shape;2475;p52">
            <a:extLst>
              <a:ext uri="{FF2B5EF4-FFF2-40B4-BE49-F238E27FC236}">
                <a16:creationId xmlns:a16="http://schemas.microsoft.com/office/drawing/2014/main" id="{01FF2FFC-207C-3396-549B-194524B378F6}"/>
              </a:ext>
            </a:extLst>
          </p:cNvPr>
          <p:cNvSpPr txBox="1"/>
          <p:nvPr/>
        </p:nvSpPr>
        <p:spPr>
          <a:xfrm>
            <a:off x="736646" y="3791877"/>
            <a:ext cx="7660476" cy="56724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900" b="1">
                <a:solidFill>
                  <a:schemeClr val="dk2"/>
                </a:solidFill>
                <a:latin typeface="Open Sans"/>
                <a:ea typeface="Open Sans"/>
                <a:cs typeface="Open Sans"/>
                <a:sym typeface="Open Sans"/>
              </a:rPr>
              <a:t>Sysmon rule: </a:t>
            </a:r>
            <a:r>
              <a:rPr lang="en-US" sz="900" err="1">
                <a:solidFill>
                  <a:schemeClr val="dk2"/>
                </a:solidFill>
                <a:latin typeface="Open Sans"/>
                <a:ea typeface="Open Sans"/>
                <a:cs typeface="Open Sans"/>
                <a:sym typeface="Open Sans"/>
              </a:rPr>
              <a:t>cho</a:t>
            </a:r>
            <a:r>
              <a:rPr lang="en-US" sz="900">
                <a:solidFill>
                  <a:schemeClr val="dk2"/>
                </a:solidFill>
                <a:latin typeface="Open Sans"/>
                <a:ea typeface="Open Sans"/>
                <a:cs typeface="Open Sans"/>
                <a:sym typeface="Open Sans"/>
              </a:rPr>
              <a:t> </a:t>
            </a:r>
            <a:r>
              <a:rPr lang="en-US" sz="900" err="1">
                <a:solidFill>
                  <a:schemeClr val="dk2"/>
                </a:solidFill>
                <a:latin typeface="Open Sans"/>
                <a:ea typeface="Open Sans"/>
                <a:cs typeface="Open Sans"/>
                <a:sym typeface="Open Sans"/>
              </a:rPr>
              <a:t>phép</a:t>
            </a:r>
            <a:r>
              <a:rPr lang="en-US" sz="900">
                <a:solidFill>
                  <a:schemeClr val="dk2"/>
                </a:solidFill>
                <a:latin typeface="Open Sans"/>
                <a:ea typeface="Open Sans"/>
                <a:cs typeface="Open Sans"/>
                <a:sym typeface="Open Sans"/>
              </a:rPr>
              <a:t> </a:t>
            </a:r>
            <a:r>
              <a:rPr lang="en-US" sz="900" err="1">
                <a:solidFill>
                  <a:schemeClr val="dk2"/>
                </a:solidFill>
                <a:latin typeface="Open Sans"/>
                <a:ea typeface="Open Sans"/>
                <a:cs typeface="Open Sans"/>
                <a:sym typeface="Open Sans"/>
              </a:rPr>
              <a:t>giám</a:t>
            </a:r>
            <a:r>
              <a:rPr lang="en-US" sz="900">
                <a:solidFill>
                  <a:schemeClr val="dk2"/>
                </a:solidFill>
                <a:latin typeface="Open Sans"/>
                <a:ea typeface="Open Sans"/>
                <a:cs typeface="Open Sans"/>
                <a:sym typeface="Open Sans"/>
              </a:rPr>
              <a:t> </a:t>
            </a:r>
            <a:r>
              <a:rPr lang="en-US" sz="900" err="1">
                <a:solidFill>
                  <a:schemeClr val="dk2"/>
                </a:solidFill>
                <a:latin typeface="Open Sans"/>
                <a:ea typeface="Open Sans"/>
                <a:cs typeface="Open Sans"/>
                <a:sym typeface="Open Sans"/>
              </a:rPr>
              <a:t>sát</a:t>
            </a:r>
            <a:r>
              <a:rPr lang="en-US" sz="900">
                <a:solidFill>
                  <a:schemeClr val="dk2"/>
                </a:solidFill>
                <a:latin typeface="Open Sans"/>
                <a:ea typeface="Open Sans"/>
                <a:cs typeface="Open Sans"/>
                <a:sym typeface="Open Sans"/>
              </a:rPr>
              <a:t> </a:t>
            </a:r>
            <a:r>
              <a:rPr lang="en-US" sz="900" err="1">
                <a:solidFill>
                  <a:schemeClr val="dk2"/>
                </a:solidFill>
                <a:latin typeface="Open Sans"/>
                <a:ea typeface="Open Sans"/>
                <a:cs typeface="Open Sans"/>
                <a:sym typeface="Open Sans"/>
              </a:rPr>
              <a:t>và</a:t>
            </a:r>
            <a:r>
              <a:rPr lang="en-US" sz="900">
                <a:solidFill>
                  <a:schemeClr val="dk2"/>
                </a:solidFill>
                <a:latin typeface="Open Sans"/>
                <a:ea typeface="Open Sans"/>
                <a:cs typeface="Open Sans"/>
                <a:sym typeface="Open Sans"/>
              </a:rPr>
              <a:t> </a:t>
            </a:r>
            <a:r>
              <a:rPr lang="en-US" sz="900" err="1">
                <a:solidFill>
                  <a:schemeClr val="dk2"/>
                </a:solidFill>
                <a:latin typeface="Open Sans"/>
                <a:ea typeface="Open Sans"/>
                <a:cs typeface="Open Sans"/>
                <a:sym typeface="Open Sans"/>
              </a:rPr>
              <a:t>theo</a:t>
            </a:r>
            <a:r>
              <a:rPr lang="en-US" sz="900">
                <a:solidFill>
                  <a:schemeClr val="dk2"/>
                </a:solidFill>
                <a:latin typeface="Open Sans"/>
                <a:ea typeface="Open Sans"/>
                <a:cs typeface="Open Sans"/>
                <a:sym typeface="Open Sans"/>
              </a:rPr>
              <a:t> </a:t>
            </a:r>
            <a:r>
              <a:rPr lang="en-US" sz="900" err="1">
                <a:solidFill>
                  <a:schemeClr val="dk2"/>
                </a:solidFill>
                <a:latin typeface="Open Sans"/>
                <a:ea typeface="Open Sans"/>
                <a:cs typeface="Open Sans"/>
                <a:sym typeface="Open Sans"/>
              </a:rPr>
              <a:t>dõi</a:t>
            </a:r>
            <a:r>
              <a:rPr lang="en-US" sz="900">
                <a:solidFill>
                  <a:schemeClr val="dk2"/>
                </a:solidFill>
                <a:latin typeface="Open Sans"/>
                <a:ea typeface="Open Sans"/>
                <a:cs typeface="Open Sans"/>
                <a:sym typeface="Open Sans"/>
              </a:rPr>
              <a:t> </a:t>
            </a:r>
            <a:r>
              <a:rPr lang="en-US" sz="900" err="1">
                <a:solidFill>
                  <a:schemeClr val="dk2"/>
                </a:solidFill>
                <a:latin typeface="Open Sans"/>
                <a:ea typeface="Open Sans"/>
                <a:cs typeface="Open Sans"/>
                <a:sym typeface="Open Sans"/>
              </a:rPr>
              <a:t>các</a:t>
            </a:r>
            <a:r>
              <a:rPr lang="en-US" sz="900">
                <a:solidFill>
                  <a:schemeClr val="dk2"/>
                </a:solidFill>
                <a:latin typeface="Open Sans"/>
                <a:ea typeface="Open Sans"/>
                <a:cs typeface="Open Sans"/>
                <a:sym typeface="Open Sans"/>
              </a:rPr>
              <a:t> process </a:t>
            </a:r>
            <a:r>
              <a:rPr lang="en-US" sz="900" err="1">
                <a:solidFill>
                  <a:schemeClr val="dk2"/>
                </a:solidFill>
                <a:latin typeface="Open Sans"/>
                <a:ea typeface="Open Sans"/>
                <a:cs typeface="Open Sans"/>
                <a:sym typeface="Open Sans"/>
              </a:rPr>
              <a:t>trong</a:t>
            </a:r>
            <a:r>
              <a:rPr lang="en-US" sz="900">
                <a:solidFill>
                  <a:schemeClr val="dk2"/>
                </a:solidFill>
                <a:latin typeface="Open Sans"/>
                <a:ea typeface="Open Sans"/>
                <a:cs typeface="Open Sans"/>
                <a:sym typeface="Open Sans"/>
              </a:rPr>
              <a:t> </a:t>
            </a:r>
            <a:r>
              <a:rPr lang="en-US" sz="900" err="1">
                <a:solidFill>
                  <a:schemeClr val="dk2"/>
                </a:solidFill>
                <a:latin typeface="Open Sans"/>
                <a:ea typeface="Open Sans"/>
                <a:cs typeface="Open Sans"/>
                <a:sym typeface="Open Sans"/>
              </a:rPr>
              <a:t>máy</a:t>
            </a:r>
            <a:r>
              <a:rPr lang="en-US" sz="900">
                <a:solidFill>
                  <a:schemeClr val="dk2"/>
                </a:solidFill>
                <a:latin typeface="Open Sans"/>
                <a:ea typeface="Open Sans"/>
                <a:cs typeface="Open Sans"/>
                <a:sym typeface="Open Sans"/>
              </a:rPr>
              <a:t> </a:t>
            </a:r>
            <a:r>
              <a:rPr lang="en-US" sz="900" err="1">
                <a:solidFill>
                  <a:schemeClr val="dk2"/>
                </a:solidFill>
                <a:latin typeface="Open Sans"/>
                <a:ea typeface="Open Sans"/>
                <a:cs typeface="Open Sans"/>
                <a:sym typeface="Open Sans"/>
              </a:rPr>
              <a:t>tính</a:t>
            </a:r>
            <a:r>
              <a:rPr lang="en-US" sz="900">
                <a:solidFill>
                  <a:schemeClr val="dk2"/>
                </a:solidFill>
                <a:latin typeface="Open Sans"/>
                <a:ea typeface="Open Sans"/>
                <a:cs typeface="Open Sans"/>
                <a:sym typeface="Open Sans"/>
              </a:rPr>
              <a:t>.</a:t>
            </a:r>
          </a:p>
          <a:p>
            <a:pPr marL="0" lvl="0" indent="0" rtl="0">
              <a:spcBef>
                <a:spcPts val="0"/>
              </a:spcBef>
              <a:spcAft>
                <a:spcPts val="0"/>
              </a:spcAft>
              <a:buNone/>
            </a:pPr>
            <a:r>
              <a:rPr lang="en-US" sz="900" b="1" err="1">
                <a:solidFill>
                  <a:schemeClr val="dk2"/>
                </a:solidFill>
                <a:latin typeface="Open Sans"/>
                <a:ea typeface="Open Sans"/>
                <a:cs typeface="Open Sans"/>
                <a:sym typeface="Open Sans"/>
              </a:rPr>
              <a:t>misp_base_url</a:t>
            </a:r>
            <a:r>
              <a:rPr lang="en-US" sz="900" b="1">
                <a:solidFill>
                  <a:schemeClr val="dk2"/>
                </a:solidFill>
                <a:latin typeface="Open Sans"/>
                <a:ea typeface="Open Sans"/>
                <a:cs typeface="Open Sans"/>
                <a:sym typeface="Open Sans"/>
              </a:rPr>
              <a:t>: </a:t>
            </a:r>
            <a:r>
              <a:rPr lang="en-US" sz="900">
                <a:solidFill>
                  <a:schemeClr val="dk2"/>
                </a:solidFill>
                <a:latin typeface="Open Sans"/>
                <a:ea typeface="Open Sans"/>
                <a:cs typeface="Open Sans"/>
                <a:sym typeface="Open Sans"/>
              </a:rPr>
              <a:t>https://**your </a:t>
            </a:r>
            <a:r>
              <a:rPr lang="en-US" sz="900" err="1">
                <a:solidFill>
                  <a:schemeClr val="dk2"/>
                </a:solidFill>
                <a:latin typeface="Open Sans"/>
                <a:ea typeface="Open Sans"/>
                <a:cs typeface="Open Sans"/>
                <a:sym typeface="Open Sans"/>
              </a:rPr>
              <a:t>misp</a:t>
            </a:r>
            <a:r>
              <a:rPr lang="en-US" sz="900">
                <a:solidFill>
                  <a:schemeClr val="dk2"/>
                </a:solidFill>
                <a:latin typeface="Open Sans"/>
                <a:ea typeface="Open Sans"/>
                <a:cs typeface="Open Sans"/>
                <a:sym typeface="Open Sans"/>
              </a:rPr>
              <a:t> instance**/attributes/</a:t>
            </a:r>
            <a:r>
              <a:rPr lang="en-US" sz="900" err="1">
                <a:solidFill>
                  <a:schemeClr val="dk2"/>
                </a:solidFill>
                <a:latin typeface="Open Sans"/>
                <a:ea typeface="Open Sans"/>
                <a:cs typeface="Open Sans"/>
                <a:sym typeface="Open Sans"/>
              </a:rPr>
              <a:t>restSearch</a:t>
            </a:r>
            <a:r>
              <a:rPr lang="en-US" sz="900">
                <a:solidFill>
                  <a:schemeClr val="dk2"/>
                </a:solidFill>
                <a:latin typeface="Open Sans"/>
                <a:ea typeface="Open Sans"/>
                <a:cs typeface="Open Sans"/>
                <a:sym typeface="Open Sans"/>
              </a:rPr>
              <a:t>/</a:t>
            </a:r>
          </a:p>
        </p:txBody>
      </p:sp>
    </p:spTree>
    <p:extLst>
      <p:ext uri="{BB962C8B-B14F-4D97-AF65-F5344CB8AC3E}">
        <p14:creationId xmlns:p14="http://schemas.microsoft.com/office/powerpoint/2010/main" val="2615417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6" name="Google Shape;3141;p69">
            <a:extLst>
              <a:ext uri="{FF2B5EF4-FFF2-40B4-BE49-F238E27FC236}">
                <a16:creationId xmlns:a16="http://schemas.microsoft.com/office/drawing/2014/main" id="{ADA4ECC2-C06B-38B1-0B6C-206F891A3236}"/>
              </a:ext>
            </a:extLst>
          </p:cNvPr>
          <p:cNvSpPr txBox="1">
            <a:spLocks/>
          </p:cNvSpPr>
          <p:nvPr/>
        </p:nvSpPr>
        <p:spPr>
          <a:xfrm>
            <a:off x="601920" y="1985428"/>
            <a:ext cx="7704000" cy="135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rgbClr val="1C4587"/>
                </a:solidFill>
                <a:latin typeface="Overpass Black"/>
                <a:ea typeface="Overpass Black"/>
                <a:cs typeface="Overpass Black"/>
                <a:sym typeface="Overpass Black"/>
              </a:defRPr>
            </a:lvl1pPr>
            <a:lvl2pPr marR="0" lvl="1"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2pPr>
            <a:lvl3pPr marR="0" lvl="2"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3pPr>
            <a:lvl4pPr marR="0" lvl="3"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4pPr>
            <a:lvl5pPr marR="0" lvl="4"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5pPr>
            <a:lvl6pPr marR="0" lvl="5"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6pPr>
            <a:lvl7pPr marR="0" lvl="6"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7pPr>
            <a:lvl8pPr marR="0" lvl="7"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8pPr>
            <a:lvl9pPr marR="0" lvl="8"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9pPr>
          </a:lstStyle>
          <a:p>
            <a:r>
              <a:rPr lang="en-US" sz="5000"/>
              <a:t>Video demo</a:t>
            </a:r>
          </a:p>
        </p:txBody>
      </p:sp>
    </p:spTree>
    <p:extLst>
      <p:ext uri="{BB962C8B-B14F-4D97-AF65-F5344CB8AC3E}">
        <p14:creationId xmlns:p14="http://schemas.microsoft.com/office/powerpoint/2010/main" val="3236748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6" name="Google Shape;3141;p69">
            <a:extLst>
              <a:ext uri="{FF2B5EF4-FFF2-40B4-BE49-F238E27FC236}">
                <a16:creationId xmlns:a16="http://schemas.microsoft.com/office/drawing/2014/main" id="{ADA4ECC2-C06B-38B1-0B6C-206F891A3236}"/>
              </a:ext>
            </a:extLst>
          </p:cNvPr>
          <p:cNvSpPr txBox="1">
            <a:spLocks/>
          </p:cNvSpPr>
          <p:nvPr/>
        </p:nvSpPr>
        <p:spPr>
          <a:xfrm>
            <a:off x="601920" y="1985428"/>
            <a:ext cx="7704000" cy="135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rgbClr val="1C4587"/>
                </a:solidFill>
                <a:latin typeface="Overpass Black"/>
                <a:ea typeface="Overpass Black"/>
                <a:cs typeface="Overpass Black"/>
                <a:sym typeface="Overpass Black"/>
              </a:defRPr>
            </a:lvl1pPr>
            <a:lvl2pPr marR="0" lvl="1"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2pPr>
            <a:lvl3pPr marR="0" lvl="2"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3pPr>
            <a:lvl4pPr marR="0" lvl="3"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4pPr>
            <a:lvl5pPr marR="0" lvl="4"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5pPr>
            <a:lvl6pPr marR="0" lvl="5"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6pPr>
            <a:lvl7pPr marR="0" lvl="6"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7pPr>
            <a:lvl8pPr marR="0" lvl="7"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8pPr>
            <a:lvl9pPr marR="0" lvl="8" algn="ctr" rtl="0">
              <a:lnSpc>
                <a:spcPct val="100000"/>
              </a:lnSpc>
              <a:spcBef>
                <a:spcPts val="0"/>
              </a:spcBef>
              <a:spcAft>
                <a:spcPts val="0"/>
              </a:spcAft>
              <a:buClr>
                <a:srgbClr val="3C78D8"/>
              </a:buClr>
              <a:buSzPts val="800"/>
              <a:buFont typeface="Overpass Black"/>
              <a:buNone/>
              <a:defRPr sz="800" b="0" i="0" u="none" strike="noStrike" cap="none">
                <a:solidFill>
                  <a:srgbClr val="3C78D8"/>
                </a:solidFill>
                <a:latin typeface="Overpass Black"/>
                <a:ea typeface="Overpass Black"/>
                <a:cs typeface="Overpass Black"/>
                <a:sym typeface="Overpass Black"/>
              </a:defRPr>
            </a:lvl9pPr>
          </a:lstStyle>
          <a:p>
            <a:r>
              <a:rPr lang="en-US" sz="6000"/>
              <a:t>THANKS</a:t>
            </a:r>
          </a:p>
        </p:txBody>
      </p:sp>
    </p:spTree>
    <p:extLst>
      <p:ext uri="{BB962C8B-B14F-4D97-AF65-F5344CB8AC3E}">
        <p14:creationId xmlns:p14="http://schemas.microsoft.com/office/powerpoint/2010/main" val="175970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49978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646000" y="308191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Ngữ cảnh</a:t>
            </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614743" y="253500"/>
            <a:ext cx="260430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Ngữ cảnh</a:t>
            </a:r>
            <a:endParaRPr/>
          </a:p>
        </p:txBody>
      </p:sp>
      <p:pic>
        <p:nvPicPr>
          <p:cNvPr id="3" name="Picture 2">
            <a:extLst>
              <a:ext uri="{FF2B5EF4-FFF2-40B4-BE49-F238E27FC236}">
                <a16:creationId xmlns:a16="http://schemas.microsoft.com/office/drawing/2014/main" id="{4145807A-A6AB-AFBC-351A-AC93884153EE}"/>
              </a:ext>
            </a:extLst>
          </p:cNvPr>
          <p:cNvPicPr>
            <a:picLocks noChangeAspect="1"/>
          </p:cNvPicPr>
          <p:nvPr/>
        </p:nvPicPr>
        <p:blipFill>
          <a:blip r:embed="rId3"/>
          <a:stretch>
            <a:fillRect/>
          </a:stretch>
        </p:blipFill>
        <p:spPr>
          <a:xfrm>
            <a:off x="-5045" y="1283400"/>
            <a:ext cx="9144000" cy="380791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182788"/>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87" name="Google Shape;2187;p43"/>
          <p:cNvSpPr txBox="1">
            <a:spLocks noGrp="1"/>
          </p:cNvSpPr>
          <p:nvPr>
            <p:ph type="ctrTitle"/>
          </p:nvPr>
        </p:nvSpPr>
        <p:spPr>
          <a:xfrm>
            <a:off x="2646000" y="2780328"/>
            <a:ext cx="3852000" cy="15217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Cyber threat intelligent and OSINT</a:t>
            </a:r>
            <a:endParaRPr/>
          </a:p>
        </p:txBody>
      </p:sp>
    </p:spTree>
    <p:extLst>
      <p:ext uri="{BB962C8B-B14F-4D97-AF65-F5344CB8AC3E}">
        <p14:creationId xmlns:p14="http://schemas.microsoft.com/office/powerpoint/2010/main" val="3897524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pic>
        <p:nvPicPr>
          <p:cNvPr id="2723" name="Google Shape;2723;p63"/>
          <p:cNvPicPr preferRelativeResize="0"/>
          <p:nvPr/>
        </p:nvPicPr>
        <p:blipFill>
          <a:blip r:embed="rId3">
            <a:alphaModFix amt="52000"/>
          </a:blip>
          <a:stretch>
            <a:fillRect/>
          </a:stretch>
        </p:blipFill>
        <p:spPr>
          <a:xfrm rot="-646972" flipH="1">
            <a:off x="5357193" y="1443087"/>
            <a:ext cx="2152190" cy="709853"/>
          </a:xfrm>
          <a:prstGeom prst="rect">
            <a:avLst/>
          </a:prstGeom>
          <a:noFill/>
          <a:ln>
            <a:noFill/>
          </a:ln>
        </p:spPr>
      </p:pic>
      <p:pic>
        <p:nvPicPr>
          <p:cNvPr id="2724" name="Google Shape;2724;p63"/>
          <p:cNvPicPr preferRelativeResize="0"/>
          <p:nvPr/>
        </p:nvPicPr>
        <p:blipFill>
          <a:blip r:embed="rId4">
            <a:alphaModFix amt="52000"/>
          </a:blip>
          <a:stretch>
            <a:fillRect/>
          </a:stretch>
        </p:blipFill>
        <p:spPr>
          <a:xfrm rot="-646972" flipH="1">
            <a:off x="1568719" y="1462099"/>
            <a:ext cx="2152190" cy="709853"/>
          </a:xfrm>
          <a:prstGeom prst="rect">
            <a:avLst/>
          </a:prstGeom>
          <a:noFill/>
          <a:ln>
            <a:noFill/>
          </a:ln>
        </p:spPr>
      </p:pic>
      <p:pic>
        <p:nvPicPr>
          <p:cNvPr id="2725" name="Google Shape;2725;p63"/>
          <p:cNvPicPr preferRelativeResize="0"/>
          <p:nvPr/>
        </p:nvPicPr>
        <p:blipFill>
          <a:blip r:embed="rId5">
            <a:alphaModFix amt="52000"/>
          </a:blip>
          <a:stretch>
            <a:fillRect/>
          </a:stretch>
        </p:blipFill>
        <p:spPr>
          <a:xfrm rot="-646972" flipH="1">
            <a:off x="5400836" y="3281297"/>
            <a:ext cx="2152190" cy="709853"/>
          </a:xfrm>
          <a:prstGeom prst="rect">
            <a:avLst/>
          </a:prstGeom>
          <a:noFill/>
          <a:ln>
            <a:noFill/>
          </a:ln>
        </p:spPr>
      </p:pic>
      <p:pic>
        <p:nvPicPr>
          <p:cNvPr id="2727" name="Google Shape;2727;p63"/>
          <p:cNvPicPr preferRelativeResize="0"/>
          <p:nvPr/>
        </p:nvPicPr>
        <p:blipFill>
          <a:blip r:embed="rId6">
            <a:alphaModFix amt="52000"/>
          </a:blip>
          <a:stretch>
            <a:fillRect/>
          </a:stretch>
        </p:blipFill>
        <p:spPr>
          <a:xfrm rot="-646972" flipH="1">
            <a:off x="1594839" y="3282136"/>
            <a:ext cx="2152190" cy="709853"/>
          </a:xfrm>
          <a:prstGeom prst="rect">
            <a:avLst/>
          </a:prstGeom>
          <a:noFill/>
          <a:ln>
            <a:noFill/>
          </a:ln>
        </p:spPr>
      </p:pic>
      <p:sp>
        <p:nvSpPr>
          <p:cNvPr id="2729" name="Google Shape;2729;p63"/>
          <p:cNvSpPr txBox="1">
            <a:spLocks noGrp="1"/>
          </p:cNvSpPr>
          <p:nvPr>
            <p:ph type="title" idx="7"/>
          </p:nvPr>
        </p:nvSpPr>
        <p:spPr>
          <a:xfrm>
            <a:off x="1476614" y="1601659"/>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Cyber threat</a:t>
            </a:r>
            <a:br>
              <a:rPr lang="vi-VN"/>
            </a:br>
            <a:r>
              <a:rPr lang="vi-VN"/>
              <a:t>Cyber attack</a:t>
            </a:r>
            <a:endParaRPr/>
          </a:p>
        </p:txBody>
      </p:sp>
      <p:sp>
        <p:nvSpPr>
          <p:cNvPr id="2730" name="Google Shape;2730;p63"/>
          <p:cNvSpPr txBox="1">
            <a:spLocks noGrp="1"/>
          </p:cNvSpPr>
          <p:nvPr>
            <p:ph type="title"/>
          </p:nvPr>
        </p:nvSpPr>
        <p:spPr>
          <a:xfrm>
            <a:off x="5308731" y="3429837"/>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Các trường hợp sử dụng CTI</a:t>
            </a:r>
            <a:endParaRPr/>
          </a:p>
        </p:txBody>
      </p:sp>
      <p:sp>
        <p:nvSpPr>
          <p:cNvPr id="2737" name="Google Shape;2737;p63"/>
          <p:cNvSpPr txBox="1">
            <a:spLocks noGrp="1"/>
          </p:cNvSpPr>
          <p:nvPr>
            <p:ph type="title" idx="9"/>
          </p:nvPr>
        </p:nvSpPr>
        <p:spPr>
          <a:xfrm>
            <a:off x="5318792" y="1601930"/>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Cyber Threat intelligent</a:t>
            </a:r>
            <a:endParaRPr/>
          </a:p>
        </p:txBody>
      </p:sp>
      <p:sp>
        <p:nvSpPr>
          <p:cNvPr id="2739" name="Google Shape;2739;p63"/>
          <p:cNvSpPr txBox="1">
            <a:spLocks noGrp="1"/>
          </p:cNvSpPr>
          <p:nvPr>
            <p:ph type="title" idx="14"/>
          </p:nvPr>
        </p:nvSpPr>
        <p:spPr>
          <a:xfrm>
            <a:off x="1502734" y="3421696"/>
            <a:ext cx="23364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OSINT</a:t>
            </a:r>
            <a:endParaRPr/>
          </a:p>
        </p:txBody>
      </p:sp>
      <p:grpSp>
        <p:nvGrpSpPr>
          <p:cNvPr id="2750" name="Google Shape;2750;p63"/>
          <p:cNvGrpSpPr/>
          <p:nvPr/>
        </p:nvGrpSpPr>
        <p:grpSpPr>
          <a:xfrm>
            <a:off x="6295606" y="2884291"/>
            <a:ext cx="362650" cy="428275"/>
            <a:chOff x="5722300" y="3047425"/>
            <a:chExt cx="362650" cy="428275"/>
          </a:xfrm>
        </p:grpSpPr>
        <p:sp>
          <p:nvSpPr>
            <p:cNvPr id="2751" name="Google Shape;2751;p63"/>
            <p:cNvSpPr/>
            <p:nvPr/>
          </p:nvSpPr>
          <p:spPr>
            <a:xfrm>
              <a:off x="5722300" y="3228625"/>
              <a:ext cx="263325" cy="247075"/>
            </a:xfrm>
            <a:custGeom>
              <a:avLst/>
              <a:gdLst/>
              <a:ahLst/>
              <a:cxnLst/>
              <a:rect l="l" t="t" r="r" b="b"/>
              <a:pathLst>
                <a:path w="10533" h="9883" extrusionOk="0">
                  <a:moveTo>
                    <a:pt x="270" y="1"/>
                  </a:moveTo>
                  <a:cubicBezTo>
                    <a:pt x="136" y="1"/>
                    <a:pt x="1" y="95"/>
                    <a:pt x="16" y="283"/>
                  </a:cubicBezTo>
                  <a:lnTo>
                    <a:pt x="16" y="8618"/>
                  </a:lnTo>
                  <a:cubicBezTo>
                    <a:pt x="16" y="9311"/>
                    <a:pt x="588" y="9882"/>
                    <a:pt x="1280" y="9882"/>
                  </a:cubicBezTo>
                  <a:lnTo>
                    <a:pt x="10187" y="9882"/>
                  </a:lnTo>
                  <a:cubicBezTo>
                    <a:pt x="10533" y="9882"/>
                    <a:pt x="10533" y="9371"/>
                    <a:pt x="10187" y="9371"/>
                  </a:cubicBezTo>
                  <a:lnTo>
                    <a:pt x="1265" y="9371"/>
                  </a:lnTo>
                  <a:cubicBezTo>
                    <a:pt x="859" y="9371"/>
                    <a:pt x="512" y="9040"/>
                    <a:pt x="512" y="8618"/>
                  </a:cubicBezTo>
                  <a:lnTo>
                    <a:pt x="512" y="283"/>
                  </a:lnTo>
                  <a:cubicBezTo>
                    <a:pt x="535" y="95"/>
                    <a:pt x="403" y="1"/>
                    <a:pt x="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5722300" y="3047425"/>
              <a:ext cx="362650" cy="428275"/>
            </a:xfrm>
            <a:custGeom>
              <a:avLst/>
              <a:gdLst/>
              <a:ahLst/>
              <a:cxnLst/>
              <a:rect l="l" t="t" r="r" b="b"/>
              <a:pathLst>
                <a:path w="14506" h="17131" extrusionOk="0">
                  <a:moveTo>
                    <a:pt x="2641" y="463"/>
                  </a:moveTo>
                  <a:cubicBezTo>
                    <a:pt x="2848" y="463"/>
                    <a:pt x="3055" y="602"/>
                    <a:pt x="3055" y="881"/>
                  </a:cubicBezTo>
                  <a:lnTo>
                    <a:pt x="3055" y="1453"/>
                  </a:lnTo>
                  <a:lnTo>
                    <a:pt x="2228" y="1453"/>
                  </a:lnTo>
                  <a:lnTo>
                    <a:pt x="2228" y="881"/>
                  </a:lnTo>
                  <a:cubicBezTo>
                    <a:pt x="2228" y="602"/>
                    <a:pt x="2435" y="463"/>
                    <a:pt x="2641" y="463"/>
                  </a:cubicBezTo>
                  <a:close/>
                  <a:moveTo>
                    <a:pt x="11872" y="463"/>
                  </a:moveTo>
                  <a:cubicBezTo>
                    <a:pt x="12075" y="463"/>
                    <a:pt x="12278" y="602"/>
                    <a:pt x="12278" y="881"/>
                  </a:cubicBezTo>
                  <a:lnTo>
                    <a:pt x="12278" y="1453"/>
                  </a:lnTo>
                  <a:lnTo>
                    <a:pt x="11466" y="1453"/>
                  </a:lnTo>
                  <a:lnTo>
                    <a:pt x="11466" y="881"/>
                  </a:lnTo>
                  <a:cubicBezTo>
                    <a:pt x="11466" y="602"/>
                    <a:pt x="11669" y="463"/>
                    <a:pt x="11872" y="463"/>
                  </a:cubicBezTo>
                  <a:close/>
                  <a:moveTo>
                    <a:pt x="2641" y="1"/>
                  </a:moveTo>
                  <a:cubicBezTo>
                    <a:pt x="2198" y="1"/>
                    <a:pt x="1754" y="294"/>
                    <a:pt x="1731" y="881"/>
                  </a:cubicBezTo>
                  <a:lnTo>
                    <a:pt x="1731" y="1453"/>
                  </a:lnTo>
                  <a:lnTo>
                    <a:pt x="934" y="1453"/>
                  </a:lnTo>
                  <a:cubicBezTo>
                    <a:pt x="422" y="1453"/>
                    <a:pt x="16" y="1859"/>
                    <a:pt x="16" y="2370"/>
                  </a:cubicBezTo>
                  <a:lnTo>
                    <a:pt x="16" y="6433"/>
                  </a:lnTo>
                  <a:cubicBezTo>
                    <a:pt x="1" y="6613"/>
                    <a:pt x="133" y="6704"/>
                    <a:pt x="264" y="6704"/>
                  </a:cubicBezTo>
                  <a:cubicBezTo>
                    <a:pt x="396" y="6704"/>
                    <a:pt x="528" y="6613"/>
                    <a:pt x="512" y="6433"/>
                  </a:cubicBezTo>
                  <a:lnTo>
                    <a:pt x="512" y="5199"/>
                  </a:lnTo>
                  <a:lnTo>
                    <a:pt x="13994" y="5199"/>
                  </a:lnTo>
                  <a:lnTo>
                    <a:pt x="13994" y="15866"/>
                  </a:lnTo>
                  <a:cubicBezTo>
                    <a:pt x="13994" y="16288"/>
                    <a:pt x="13662" y="16619"/>
                    <a:pt x="13241" y="16619"/>
                  </a:cubicBezTo>
                  <a:lnTo>
                    <a:pt x="11285" y="16619"/>
                  </a:lnTo>
                  <a:cubicBezTo>
                    <a:pt x="10954" y="16619"/>
                    <a:pt x="10954" y="17130"/>
                    <a:pt x="11285" y="17130"/>
                  </a:cubicBezTo>
                  <a:lnTo>
                    <a:pt x="13241" y="17130"/>
                  </a:lnTo>
                  <a:cubicBezTo>
                    <a:pt x="13933" y="17130"/>
                    <a:pt x="14505" y="16559"/>
                    <a:pt x="14505" y="15866"/>
                  </a:cubicBezTo>
                  <a:lnTo>
                    <a:pt x="14505" y="2370"/>
                  </a:lnTo>
                  <a:cubicBezTo>
                    <a:pt x="14505" y="1859"/>
                    <a:pt x="14084" y="1453"/>
                    <a:pt x="13572" y="1453"/>
                  </a:cubicBezTo>
                  <a:lnTo>
                    <a:pt x="12790" y="1453"/>
                  </a:lnTo>
                  <a:lnTo>
                    <a:pt x="12790" y="881"/>
                  </a:lnTo>
                  <a:cubicBezTo>
                    <a:pt x="12760" y="294"/>
                    <a:pt x="12316" y="1"/>
                    <a:pt x="11872" y="1"/>
                  </a:cubicBezTo>
                  <a:cubicBezTo>
                    <a:pt x="11428" y="1"/>
                    <a:pt x="10984" y="294"/>
                    <a:pt x="10954" y="881"/>
                  </a:cubicBezTo>
                  <a:lnTo>
                    <a:pt x="10954" y="1453"/>
                  </a:lnTo>
                  <a:lnTo>
                    <a:pt x="8773" y="1453"/>
                  </a:lnTo>
                  <a:cubicBezTo>
                    <a:pt x="8763" y="1452"/>
                    <a:pt x="8753" y="1451"/>
                    <a:pt x="8744" y="1451"/>
                  </a:cubicBezTo>
                  <a:cubicBezTo>
                    <a:pt x="8406" y="1451"/>
                    <a:pt x="8406" y="1950"/>
                    <a:pt x="8744" y="1950"/>
                  </a:cubicBezTo>
                  <a:cubicBezTo>
                    <a:pt x="8753" y="1950"/>
                    <a:pt x="8763" y="1950"/>
                    <a:pt x="8773" y="1949"/>
                  </a:cubicBezTo>
                  <a:lnTo>
                    <a:pt x="12278" y="1949"/>
                  </a:lnTo>
                  <a:lnTo>
                    <a:pt x="12278" y="2084"/>
                  </a:lnTo>
                  <a:cubicBezTo>
                    <a:pt x="12278" y="2310"/>
                    <a:pt x="12098" y="2491"/>
                    <a:pt x="11872" y="2491"/>
                  </a:cubicBezTo>
                  <a:lnTo>
                    <a:pt x="11210" y="2491"/>
                  </a:lnTo>
                  <a:cubicBezTo>
                    <a:pt x="11201" y="2490"/>
                    <a:pt x="11192" y="2490"/>
                    <a:pt x="11183" y="2490"/>
                  </a:cubicBezTo>
                  <a:cubicBezTo>
                    <a:pt x="10858" y="2490"/>
                    <a:pt x="10858" y="3003"/>
                    <a:pt x="11183" y="3003"/>
                  </a:cubicBezTo>
                  <a:cubicBezTo>
                    <a:pt x="11192" y="3003"/>
                    <a:pt x="11201" y="3003"/>
                    <a:pt x="11210" y="3002"/>
                  </a:cubicBezTo>
                  <a:lnTo>
                    <a:pt x="11872" y="3002"/>
                  </a:lnTo>
                  <a:cubicBezTo>
                    <a:pt x="12369" y="3002"/>
                    <a:pt x="12790" y="2596"/>
                    <a:pt x="12790" y="2084"/>
                  </a:cubicBezTo>
                  <a:lnTo>
                    <a:pt x="12790" y="1949"/>
                  </a:lnTo>
                  <a:lnTo>
                    <a:pt x="13572" y="1949"/>
                  </a:lnTo>
                  <a:cubicBezTo>
                    <a:pt x="13813" y="1949"/>
                    <a:pt x="13994" y="2145"/>
                    <a:pt x="13994" y="2370"/>
                  </a:cubicBezTo>
                  <a:lnTo>
                    <a:pt x="13994" y="4687"/>
                  </a:lnTo>
                  <a:lnTo>
                    <a:pt x="512" y="4687"/>
                  </a:lnTo>
                  <a:lnTo>
                    <a:pt x="512" y="2370"/>
                  </a:lnTo>
                  <a:cubicBezTo>
                    <a:pt x="512" y="2145"/>
                    <a:pt x="708" y="1949"/>
                    <a:pt x="934" y="1949"/>
                  </a:cubicBezTo>
                  <a:lnTo>
                    <a:pt x="3055" y="1949"/>
                  </a:lnTo>
                  <a:lnTo>
                    <a:pt x="3055" y="2084"/>
                  </a:lnTo>
                  <a:cubicBezTo>
                    <a:pt x="3055" y="2310"/>
                    <a:pt x="2875" y="2491"/>
                    <a:pt x="2634" y="2491"/>
                  </a:cubicBezTo>
                  <a:lnTo>
                    <a:pt x="1987" y="2491"/>
                  </a:lnTo>
                  <a:cubicBezTo>
                    <a:pt x="1977" y="2490"/>
                    <a:pt x="1968" y="2490"/>
                    <a:pt x="1959" y="2490"/>
                  </a:cubicBezTo>
                  <a:cubicBezTo>
                    <a:pt x="1620" y="2490"/>
                    <a:pt x="1620" y="3003"/>
                    <a:pt x="1959" y="3003"/>
                  </a:cubicBezTo>
                  <a:cubicBezTo>
                    <a:pt x="1968" y="3003"/>
                    <a:pt x="1977" y="3003"/>
                    <a:pt x="1987" y="3002"/>
                  </a:cubicBezTo>
                  <a:lnTo>
                    <a:pt x="2634" y="3002"/>
                  </a:lnTo>
                  <a:cubicBezTo>
                    <a:pt x="3145" y="3002"/>
                    <a:pt x="3552" y="2596"/>
                    <a:pt x="3552" y="2084"/>
                  </a:cubicBezTo>
                  <a:lnTo>
                    <a:pt x="3552" y="1949"/>
                  </a:lnTo>
                  <a:lnTo>
                    <a:pt x="7674" y="1949"/>
                  </a:lnTo>
                  <a:cubicBezTo>
                    <a:pt x="7684" y="1950"/>
                    <a:pt x="7693" y="1950"/>
                    <a:pt x="7702" y="1950"/>
                  </a:cubicBezTo>
                  <a:cubicBezTo>
                    <a:pt x="8026" y="1950"/>
                    <a:pt x="8026" y="1451"/>
                    <a:pt x="7702" y="1451"/>
                  </a:cubicBezTo>
                  <a:cubicBezTo>
                    <a:pt x="7693" y="1451"/>
                    <a:pt x="7684" y="1452"/>
                    <a:pt x="7674" y="1453"/>
                  </a:cubicBezTo>
                  <a:lnTo>
                    <a:pt x="3552" y="1453"/>
                  </a:lnTo>
                  <a:lnTo>
                    <a:pt x="3552" y="881"/>
                  </a:lnTo>
                  <a:cubicBezTo>
                    <a:pt x="3529" y="294"/>
                    <a:pt x="3085" y="1"/>
                    <a:pt x="2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5879925" y="3198050"/>
              <a:ext cx="45900" cy="45950"/>
            </a:xfrm>
            <a:custGeom>
              <a:avLst/>
              <a:gdLst/>
              <a:ahLst/>
              <a:cxnLst/>
              <a:rect l="l" t="t" r="r" b="b"/>
              <a:pathLst>
                <a:path w="1836" h="1838" extrusionOk="0">
                  <a:moveTo>
                    <a:pt x="1339" y="498"/>
                  </a:moveTo>
                  <a:lnTo>
                    <a:pt x="1339" y="1341"/>
                  </a:lnTo>
                  <a:lnTo>
                    <a:pt x="497" y="1341"/>
                  </a:lnTo>
                  <a:lnTo>
                    <a:pt x="497" y="498"/>
                  </a:lnTo>
                  <a:close/>
                  <a:moveTo>
                    <a:pt x="218" y="0"/>
                  </a:moveTo>
                  <a:cubicBezTo>
                    <a:pt x="94" y="0"/>
                    <a:pt x="0" y="115"/>
                    <a:pt x="0" y="242"/>
                  </a:cubicBezTo>
                  <a:lnTo>
                    <a:pt x="0" y="1581"/>
                  </a:lnTo>
                  <a:cubicBezTo>
                    <a:pt x="0" y="1717"/>
                    <a:pt x="105" y="1837"/>
                    <a:pt x="241" y="1837"/>
                  </a:cubicBezTo>
                  <a:lnTo>
                    <a:pt x="1580" y="1837"/>
                  </a:lnTo>
                  <a:cubicBezTo>
                    <a:pt x="1730" y="1837"/>
                    <a:pt x="1836" y="1732"/>
                    <a:pt x="1836" y="1581"/>
                  </a:cubicBezTo>
                  <a:lnTo>
                    <a:pt x="1836" y="242"/>
                  </a:lnTo>
                  <a:cubicBezTo>
                    <a:pt x="1836" y="107"/>
                    <a:pt x="1730" y="1"/>
                    <a:pt x="1580" y="1"/>
                  </a:cubicBezTo>
                  <a:lnTo>
                    <a:pt x="241" y="1"/>
                  </a:lnTo>
                  <a:cubicBezTo>
                    <a:pt x="233" y="1"/>
                    <a:pt x="225" y="0"/>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5940850" y="3198075"/>
              <a:ext cx="46300" cy="45925"/>
            </a:xfrm>
            <a:custGeom>
              <a:avLst/>
              <a:gdLst/>
              <a:ahLst/>
              <a:cxnLst/>
              <a:rect l="l" t="t" r="r" b="b"/>
              <a:pathLst>
                <a:path w="1852" h="1837" extrusionOk="0">
                  <a:moveTo>
                    <a:pt x="1340" y="497"/>
                  </a:moveTo>
                  <a:lnTo>
                    <a:pt x="1340" y="1340"/>
                  </a:lnTo>
                  <a:lnTo>
                    <a:pt x="512" y="1340"/>
                  </a:lnTo>
                  <a:lnTo>
                    <a:pt x="512" y="497"/>
                  </a:lnTo>
                  <a:close/>
                  <a:moveTo>
                    <a:pt x="256" y="0"/>
                  </a:moveTo>
                  <a:cubicBezTo>
                    <a:pt x="121" y="0"/>
                    <a:pt x="1" y="106"/>
                    <a:pt x="1" y="241"/>
                  </a:cubicBezTo>
                  <a:lnTo>
                    <a:pt x="1" y="1580"/>
                  </a:lnTo>
                  <a:cubicBezTo>
                    <a:pt x="1" y="1731"/>
                    <a:pt x="121" y="1836"/>
                    <a:pt x="256" y="1836"/>
                  </a:cubicBezTo>
                  <a:lnTo>
                    <a:pt x="1595" y="1836"/>
                  </a:lnTo>
                  <a:cubicBezTo>
                    <a:pt x="1731" y="1836"/>
                    <a:pt x="1851" y="1731"/>
                    <a:pt x="1836" y="1580"/>
                  </a:cubicBezTo>
                  <a:lnTo>
                    <a:pt x="1836" y="241"/>
                  </a:lnTo>
                  <a:cubicBezTo>
                    <a:pt x="1851" y="106"/>
                    <a:pt x="1731" y="0"/>
                    <a:pt x="1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002150" y="3198075"/>
              <a:ext cx="45925" cy="45925"/>
            </a:xfrm>
            <a:custGeom>
              <a:avLst/>
              <a:gdLst/>
              <a:ahLst/>
              <a:cxnLst/>
              <a:rect l="l" t="t" r="r" b="b"/>
              <a:pathLst>
                <a:path w="1837" h="1837" extrusionOk="0">
                  <a:moveTo>
                    <a:pt x="1340" y="497"/>
                  </a:moveTo>
                  <a:lnTo>
                    <a:pt x="1340" y="1340"/>
                  </a:lnTo>
                  <a:lnTo>
                    <a:pt x="497" y="1340"/>
                  </a:lnTo>
                  <a:lnTo>
                    <a:pt x="497" y="497"/>
                  </a:lnTo>
                  <a:close/>
                  <a:moveTo>
                    <a:pt x="242" y="0"/>
                  </a:moveTo>
                  <a:cubicBezTo>
                    <a:pt x="106" y="0"/>
                    <a:pt x="1" y="106"/>
                    <a:pt x="1" y="241"/>
                  </a:cubicBezTo>
                  <a:lnTo>
                    <a:pt x="1" y="1580"/>
                  </a:lnTo>
                  <a:cubicBezTo>
                    <a:pt x="1" y="1731"/>
                    <a:pt x="106" y="1836"/>
                    <a:pt x="242" y="1836"/>
                  </a:cubicBezTo>
                  <a:lnTo>
                    <a:pt x="1581" y="1836"/>
                  </a:lnTo>
                  <a:cubicBezTo>
                    <a:pt x="1731" y="1836"/>
                    <a:pt x="1837" y="1731"/>
                    <a:pt x="1837" y="1580"/>
                  </a:cubicBezTo>
                  <a:lnTo>
                    <a:pt x="1837" y="241"/>
                  </a:lnTo>
                  <a:cubicBezTo>
                    <a:pt x="1837" y="106"/>
                    <a:pt x="1731" y="0"/>
                    <a:pt x="1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5757675" y="3258625"/>
              <a:ext cx="45900" cy="45925"/>
            </a:xfrm>
            <a:custGeom>
              <a:avLst/>
              <a:gdLst/>
              <a:ahLst/>
              <a:cxnLst/>
              <a:rect l="l" t="t" r="r" b="b"/>
              <a:pathLst>
                <a:path w="1836" h="1837" extrusionOk="0">
                  <a:moveTo>
                    <a:pt x="1339" y="497"/>
                  </a:moveTo>
                  <a:lnTo>
                    <a:pt x="1339" y="1340"/>
                  </a:lnTo>
                  <a:lnTo>
                    <a:pt x="497" y="1340"/>
                  </a:lnTo>
                  <a:lnTo>
                    <a:pt x="497" y="497"/>
                  </a:lnTo>
                  <a:close/>
                  <a:moveTo>
                    <a:pt x="256" y="1"/>
                  </a:moveTo>
                  <a:cubicBezTo>
                    <a:pt x="106" y="1"/>
                    <a:pt x="0" y="106"/>
                    <a:pt x="0" y="242"/>
                  </a:cubicBezTo>
                  <a:lnTo>
                    <a:pt x="0" y="1596"/>
                  </a:lnTo>
                  <a:cubicBezTo>
                    <a:pt x="0" y="1731"/>
                    <a:pt x="106" y="1836"/>
                    <a:pt x="256" y="1836"/>
                  </a:cubicBezTo>
                  <a:lnTo>
                    <a:pt x="1595" y="1836"/>
                  </a:lnTo>
                  <a:cubicBezTo>
                    <a:pt x="1730" y="1836"/>
                    <a:pt x="1836" y="1731"/>
                    <a:pt x="1836" y="1596"/>
                  </a:cubicBezTo>
                  <a:lnTo>
                    <a:pt x="1836" y="242"/>
                  </a:lnTo>
                  <a:cubicBezTo>
                    <a:pt x="1836" y="106"/>
                    <a:pt x="1730"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5818600" y="3258625"/>
              <a:ext cx="46300" cy="45925"/>
            </a:xfrm>
            <a:custGeom>
              <a:avLst/>
              <a:gdLst/>
              <a:ahLst/>
              <a:cxnLst/>
              <a:rect l="l" t="t" r="r" b="b"/>
              <a:pathLst>
                <a:path w="1852" h="1837" extrusionOk="0">
                  <a:moveTo>
                    <a:pt x="1340" y="497"/>
                  </a:moveTo>
                  <a:lnTo>
                    <a:pt x="1340" y="1340"/>
                  </a:lnTo>
                  <a:lnTo>
                    <a:pt x="497" y="1340"/>
                  </a:lnTo>
                  <a:lnTo>
                    <a:pt x="512" y="497"/>
                  </a:lnTo>
                  <a:close/>
                  <a:moveTo>
                    <a:pt x="256" y="1"/>
                  </a:moveTo>
                  <a:cubicBezTo>
                    <a:pt x="121" y="1"/>
                    <a:pt x="1" y="106"/>
                    <a:pt x="1" y="242"/>
                  </a:cubicBezTo>
                  <a:lnTo>
                    <a:pt x="1" y="1596"/>
                  </a:lnTo>
                  <a:cubicBezTo>
                    <a:pt x="1" y="1731"/>
                    <a:pt x="121" y="1836"/>
                    <a:pt x="256" y="1836"/>
                  </a:cubicBezTo>
                  <a:lnTo>
                    <a:pt x="1595" y="1836"/>
                  </a:lnTo>
                  <a:cubicBezTo>
                    <a:pt x="1731" y="1836"/>
                    <a:pt x="1851" y="1731"/>
                    <a:pt x="1851" y="1596"/>
                  </a:cubicBezTo>
                  <a:lnTo>
                    <a:pt x="1851" y="242"/>
                  </a:lnTo>
                  <a:cubicBezTo>
                    <a:pt x="1851" y="106"/>
                    <a:pt x="1731"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5879925" y="3258625"/>
              <a:ext cx="45900" cy="45925"/>
            </a:xfrm>
            <a:custGeom>
              <a:avLst/>
              <a:gdLst/>
              <a:ahLst/>
              <a:cxnLst/>
              <a:rect l="l" t="t" r="r" b="b"/>
              <a:pathLst>
                <a:path w="1836" h="1837" extrusionOk="0">
                  <a:moveTo>
                    <a:pt x="1339" y="497"/>
                  </a:moveTo>
                  <a:lnTo>
                    <a:pt x="1339" y="1340"/>
                  </a:lnTo>
                  <a:lnTo>
                    <a:pt x="497" y="1340"/>
                  </a:lnTo>
                  <a:lnTo>
                    <a:pt x="497" y="497"/>
                  </a:lnTo>
                  <a:close/>
                  <a:moveTo>
                    <a:pt x="241" y="1"/>
                  </a:moveTo>
                  <a:cubicBezTo>
                    <a:pt x="105" y="1"/>
                    <a:pt x="0" y="106"/>
                    <a:pt x="0" y="242"/>
                  </a:cubicBezTo>
                  <a:lnTo>
                    <a:pt x="0" y="1596"/>
                  </a:lnTo>
                  <a:cubicBezTo>
                    <a:pt x="0" y="1731"/>
                    <a:pt x="105" y="1836"/>
                    <a:pt x="241" y="1836"/>
                  </a:cubicBezTo>
                  <a:lnTo>
                    <a:pt x="1580" y="1836"/>
                  </a:lnTo>
                  <a:cubicBezTo>
                    <a:pt x="1730" y="1836"/>
                    <a:pt x="1836" y="1731"/>
                    <a:pt x="1836" y="1596"/>
                  </a:cubicBezTo>
                  <a:lnTo>
                    <a:pt x="1836" y="242"/>
                  </a:lnTo>
                  <a:cubicBezTo>
                    <a:pt x="1836" y="106"/>
                    <a:pt x="1730"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5940850" y="3258625"/>
              <a:ext cx="45925" cy="45925"/>
            </a:xfrm>
            <a:custGeom>
              <a:avLst/>
              <a:gdLst/>
              <a:ahLst/>
              <a:cxnLst/>
              <a:rect l="l" t="t" r="r" b="b"/>
              <a:pathLst>
                <a:path w="1837" h="1837" extrusionOk="0">
                  <a:moveTo>
                    <a:pt x="1340" y="497"/>
                  </a:moveTo>
                  <a:lnTo>
                    <a:pt x="1340" y="1340"/>
                  </a:lnTo>
                  <a:lnTo>
                    <a:pt x="512" y="1340"/>
                  </a:lnTo>
                  <a:lnTo>
                    <a:pt x="512" y="497"/>
                  </a:lnTo>
                  <a:close/>
                  <a:moveTo>
                    <a:pt x="256" y="1"/>
                  </a:moveTo>
                  <a:cubicBezTo>
                    <a:pt x="121" y="1"/>
                    <a:pt x="1" y="106"/>
                    <a:pt x="1" y="242"/>
                  </a:cubicBezTo>
                  <a:lnTo>
                    <a:pt x="1" y="1596"/>
                  </a:lnTo>
                  <a:cubicBezTo>
                    <a:pt x="1" y="1731"/>
                    <a:pt x="121" y="1836"/>
                    <a:pt x="256" y="1836"/>
                  </a:cubicBezTo>
                  <a:lnTo>
                    <a:pt x="1595" y="1836"/>
                  </a:lnTo>
                  <a:cubicBezTo>
                    <a:pt x="1731" y="1836"/>
                    <a:pt x="1836" y="1731"/>
                    <a:pt x="1836" y="1596"/>
                  </a:cubicBezTo>
                  <a:lnTo>
                    <a:pt x="1836" y="242"/>
                  </a:lnTo>
                  <a:cubicBezTo>
                    <a:pt x="1836" y="106"/>
                    <a:pt x="1731"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002150" y="3258625"/>
              <a:ext cx="45925" cy="45925"/>
            </a:xfrm>
            <a:custGeom>
              <a:avLst/>
              <a:gdLst/>
              <a:ahLst/>
              <a:cxnLst/>
              <a:rect l="l" t="t" r="r" b="b"/>
              <a:pathLst>
                <a:path w="1837" h="1837" extrusionOk="0">
                  <a:moveTo>
                    <a:pt x="1340" y="497"/>
                  </a:moveTo>
                  <a:lnTo>
                    <a:pt x="1340" y="1340"/>
                  </a:lnTo>
                  <a:lnTo>
                    <a:pt x="497" y="1340"/>
                  </a:lnTo>
                  <a:lnTo>
                    <a:pt x="497" y="497"/>
                  </a:lnTo>
                  <a:close/>
                  <a:moveTo>
                    <a:pt x="242" y="1"/>
                  </a:moveTo>
                  <a:cubicBezTo>
                    <a:pt x="106" y="1"/>
                    <a:pt x="1" y="106"/>
                    <a:pt x="1" y="242"/>
                  </a:cubicBezTo>
                  <a:lnTo>
                    <a:pt x="1" y="1596"/>
                  </a:lnTo>
                  <a:cubicBezTo>
                    <a:pt x="1" y="1731"/>
                    <a:pt x="106" y="1836"/>
                    <a:pt x="242" y="1836"/>
                  </a:cubicBezTo>
                  <a:lnTo>
                    <a:pt x="1581" y="1836"/>
                  </a:lnTo>
                  <a:cubicBezTo>
                    <a:pt x="1716" y="1836"/>
                    <a:pt x="1837" y="1731"/>
                    <a:pt x="1837" y="1596"/>
                  </a:cubicBezTo>
                  <a:lnTo>
                    <a:pt x="1837" y="242"/>
                  </a:lnTo>
                  <a:cubicBezTo>
                    <a:pt x="1837" y="106"/>
                    <a:pt x="1716" y="1"/>
                    <a:pt x="1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5757675" y="3319200"/>
              <a:ext cx="45900" cy="45900"/>
            </a:xfrm>
            <a:custGeom>
              <a:avLst/>
              <a:gdLst/>
              <a:ahLst/>
              <a:cxnLst/>
              <a:rect l="l" t="t" r="r" b="b"/>
              <a:pathLst>
                <a:path w="1836" h="1836" extrusionOk="0">
                  <a:moveTo>
                    <a:pt x="1339" y="497"/>
                  </a:moveTo>
                  <a:lnTo>
                    <a:pt x="1339" y="1339"/>
                  </a:lnTo>
                  <a:lnTo>
                    <a:pt x="497" y="1339"/>
                  </a:lnTo>
                  <a:lnTo>
                    <a:pt x="497" y="497"/>
                  </a:lnTo>
                  <a:close/>
                  <a:moveTo>
                    <a:pt x="256" y="0"/>
                  </a:moveTo>
                  <a:cubicBezTo>
                    <a:pt x="106" y="0"/>
                    <a:pt x="0" y="106"/>
                    <a:pt x="0" y="256"/>
                  </a:cubicBezTo>
                  <a:lnTo>
                    <a:pt x="0" y="1595"/>
                  </a:lnTo>
                  <a:cubicBezTo>
                    <a:pt x="0" y="1731"/>
                    <a:pt x="106" y="1836"/>
                    <a:pt x="256" y="1836"/>
                  </a:cubicBezTo>
                  <a:lnTo>
                    <a:pt x="1595" y="1836"/>
                  </a:lnTo>
                  <a:cubicBezTo>
                    <a:pt x="1730" y="1836"/>
                    <a:pt x="1836" y="1731"/>
                    <a:pt x="1836" y="1595"/>
                  </a:cubicBezTo>
                  <a:lnTo>
                    <a:pt x="1836" y="256"/>
                  </a:lnTo>
                  <a:cubicBezTo>
                    <a:pt x="1836" y="106"/>
                    <a:pt x="1730" y="0"/>
                    <a:pt x="1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5818600" y="3319200"/>
              <a:ext cx="46300" cy="45900"/>
            </a:xfrm>
            <a:custGeom>
              <a:avLst/>
              <a:gdLst/>
              <a:ahLst/>
              <a:cxnLst/>
              <a:rect l="l" t="t" r="r" b="b"/>
              <a:pathLst>
                <a:path w="1852" h="1836" extrusionOk="0">
                  <a:moveTo>
                    <a:pt x="1340" y="497"/>
                  </a:moveTo>
                  <a:lnTo>
                    <a:pt x="1340" y="1339"/>
                  </a:lnTo>
                  <a:lnTo>
                    <a:pt x="497" y="1339"/>
                  </a:lnTo>
                  <a:lnTo>
                    <a:pt x="512" y="497"/>
                  </a:lnTo>
                  <a:close/>
                  <a:moveTo>
                    <a:pt x="256" y="0"/>
                  </a:moveTo>
                  <a:cubicBezTo>
                    <a:pt x="121" y="0"/>
                    <a:pt x="1" y="106"/>
                    <a:pt x="1" y="256"/>
                  </a:cubicBezTo>
                  <a:lnTo>
                    <a:pt x="1" y="1595"/>
                  </a:lnTo>
                  <a:cubicBezTo>
                    <a:pt x="1" y="1731"/>
                    <a:pt x="121" y="1836"/>
                    <a:pt x="256" y="1836"/>
                  </a:cubicBezTo>
                  <a:lnTo>
                    <a:pt x="1595" y="1836"/>
                  </a:lnTo>
                  <a:cubicBezTo>
                    <a:pt x="1731" y="1836"/>
                    <a:pt x="1851" y="1731"/>
                    <a:pt x="1851" y="1595"/>
                  </a:cubicBezTo>
                  <a:lnTo>
                    <a:pt x="1851" y="256"/>
                  </a:lnTo>
                  <a:cubicBezTo>
                    <a:pt x="1851" y="106"/>
                    <a:pt x="1731" y="0"/>
                    <a:pt x="1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5879925" y="3319200"/>
              <a:ext cx="45900" cy="45900"/>
            </a:xfrm>
            <a:custGeom>
              <a:avLst/>
              <a:gdLst/>
              <a:ahLst/>
              <a:cxnLst/>
              <a:rect l="l" t="t" r="r" b="b"/>
              <a:pathLst>
                <a:path w="1836" h="1836" extrusionOk="0">
                  <a:moveTo>
                    <a:pt x="1339" y="497"/>
                  </a:moveTo>
                  <a:lnTo>
                    <a:pt x="1339" y="1339"/>
                  </a:lnTo>
                  <a:lnTo>
                    <a:pt x="497" y="1339"/>
                  </a:lnTo>
                  <a:lnTo>
                    <a:pt x="497" y="497"/>
                  </a:lnTo>
                  <a:close/>
                  <a:moveTo>
                    <a:pt x="241" y="0"/>
                  </a:moveTo>
                  <a:cubicBezTo>
                    <a:pt x="105" y="0"/>
                    <a:pt x="0" y="106"/>
                    <a:pt x="0" y="256"/>
                  </a:cubicBezTo>
                  <a:lnTo>
                    <a:pt x="0" y="1595"/>
                  </a:lnTo>
                  <a:cubicBezTo>
                    <a:pt x="0" y="1731"/>
                    <a:pt x="105" y="1836"/>
                    <a:pt x="241" y="1836"/>
                  </a:cubicBezTo>
                  <a:lnTo>
                    <a:pt x="1580" y="1836"/>
                  </a:lnTo>
                  <a:cubicBezTo>
                    <a:pt x="1730" y="1836"/>
                    <a:pt x="1836" y="1731"/>
                    <a:pt x="1836" y="1595"/>
                  </a:cubicBezTo>
                  <a:lnTo>
                    <a:pt x="1836" y="256"/>
                  </a:lnTo>
                  <a:cubicBezTo>
                    <a:pt x="1836" y="106"/>
                    <a:pt x="1730" y="0"/>
                    <a:pt x="1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5940850" y="3319200"/>
              <a:ext cx="46300" cy="45950"/>
            </a:xfrm>
            <a:custGeom>
              <a:avLst/>
              <a:gdLst/>
              <a:ahLst/>
              <a:cxnLst/>
              <a:rect l="l" t="t" r="r" b="b"/>
              <a:pathLst>
                <a:path w="1852" h="1838" extrusionOk="0">
                  <a:moveTo>
                    <a:pt x="1340" y="497"/>
                  </a:moveTo>
                  <a:lnTo>
                    <a:pt x="1340" y="1339"/>
                  </a:lnTo>
                  <a:lnTo>
                    <a:pt x="497" y="1339"/>
                  </a:lnTo>
                  <a:lnTo>
                    <a:pt x="497" y="497"/>
                  </a:lnTo>
                  <a:close/>
                  <a:moveTo>
                    <a:pt x="256" y="0"/>
                  </a:moveTo>
                  <a:cubicBezTo>
                    <a:pt x="121" y="0"/>
                    <a:pt x="1" y="106"/>
                    <a:pt x="1" y="256"/>
                  </a:cubicBezTo>
                  <a:lnTo>
                    <a:pt x="1" y="1595"/>
                  </a:lnTo>
                  <a:cubicBezTo>
                    <a:pt x="1" y="1723"/>
                    <a:pt x="108" y="1837"/>
                    <a:pt x="233" y="1837"/>
                  </a:cubicBezTo>
                  <a:cubicBezTo>
                    <a:pt x="241" y="1837"/>
                    <a:pt x="249" y="1837"/>
                    <a:pt x="256" y="1836"/>
                  </a:cubicBezTo>
                  <a:lnTo>
                    <a:pt x="1595" y="1836"/>
                  </a:lnTo>
                  <a:cubicBezTo>
                    <a:pt x="1603" y="1837"/>
                    <a:pt x="1611" y="1837"/>
                    <a:pt x="1618" y="1837"/>
                  </a:cubicBezTo>
                  <a:cubicBezTo>
                    <a:pt x="1744" y="1837"/>
                    <a:pt x="1850" y="1723"/>
                    <a:pt x="1836" y="1595"/>
                  </a:cubicBezTo>
                  <a:lnTo>
                    <a:pt x="1836" y="256"/>
                  </a:lnTo>
                  <a:cubicBezTo>
                    <a:pt x="1851" y="121"/>
                    <a:pt x="1731" y="0"/>
                    <a:pt x="1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002150" y="3319200"/>
              <a:ext cx="45925" cy="45900"/>
            </a:xfrm>
            <a:custGeom>
              <a:avLst/>
              <a:gdLst/>
              <a:ahLst/>
              <a:cxnLst/>
              <a:rect l="l" t="t" r="r" b="b"/>
              <a:pathLst>
                <a:path w="1837" h="1836" extrusionOk="0">
                  <a:moveTo>
                    <a:pt x="1340" y="497"/>
                  </a:moveTo>
                  <a:lnTo>
                    <a:pt x="1340" y="1339"/>
                  </a:lnTo>
                  <a:lnTo>
                    <a:pt x="497" y="1339"/>
                  </a:lnTo>
                  <a:lnTo>
                    <a:pt x="497" y="497"/>
                  </a:lnTo>
                  <a:close/>
                  <a:moveTo>
                    <a:pt x="242" y="0"/>
                  </a:moveTo>
                  <a:cubicBezTo>
                    <a:pt x="106" y="0"/>
                    <a:pt x="1" y="106"/>
                    <a:pt x="1" y="256"/>
                  </a:cubicBezTo>
                  <a:lnTo>
                    <a:pt x="1" y="1595"/>
                  </a:lnTo>
                  <a:cubicBezTo>
                    <a:pt x="1" y="1731"/>
                    <a:pt x="106" y="1836"/>
                    <a:pt x="242" y="1836"/>
                  </a:cubicBezTo>
                  <a:lnTo>
                    <a:pt x="1581" y="1836"/>
                  </a:lnTo>
                  <a:cubicBezTo>
                    <a:pt x="1731" y="1836"/>
                    <a:pt x="1837" y="1731"/>
                    <a:pt x="1837" y="1595"/>
                  </a:cubicBezTo>
                  <a:lnTo>
                    <a:pt x="1837" y="256"/>
                  </a:lnTo>
                  <a:cubicBezTo>
                    <a:pt x="1837" y="106"/>
                    <a:pt x="1731" y="0"/>
                    <a:pt x="1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5757675" y="3379750"/>
              <a:ext cx="45900" cy="45925"/>
            </a:xfrm>
            <a:custGeom>
              <a:avLst/>
              <a:gdLst/>
              <a:ahLst/>
              <a:cxnLst/>
              <a:rect l="l" t="t" r="r" b="b"/>
              <a:pathLst>
                <a:path w="1836" h="1837" extrusionOk="0">
                  <a:moveTo>
                    <a:pt x="1339" y="497"/>
                  </a:moveTo>
                  <a:lnTo>
                    <a:pt x="1339" y="1340"/>
                  </a:lnTo>
                  <a:lnTo>
                    <a:pt x="497" y="1340"/>
                  </a:lnTo>
                  <a:lnTo>
                    <a:pt x="497" y="497"/>
                  </a:lnTo>
                  <a:close/>
                  <a:moveTo>
                    <a:pt x="256" y="1"/>
                  </a:moveTo>
                  <a:cubicBezTo>
                    <a:pt x="106" y="1"/>
                    <a:pt x="0" y="106"/>
                    <a:pt x="0" y="256"/>
                  </a:cubicBezTo>
                  <a:lnTo>
                    <a:pt x="0" y="1595"/>
                  </a:lnTo>
                  <a:cubicBezTo>
                    <a:pt x="0" y="1731"/>
                    <a:pt x="106" y="1836"/>
                    <a:pt x="256" y="1836"/>
                  </a:cubicBezTo>
                  <a:lnTo>
                    <a:pt x="1595" y="1836"/>
                  </a:lnTo>
                  <a:cubicBezTo>
                    <a:pt x="1730" y="1836"/>
                    <a:pt x="1836" y="1731"/>
                    <a:pt x="1836" y="1595"/>
                  </a:cubicBezTo>
                  <a:lnTo>
                    <a:pt x="1836" y="256"/>
                  </a:lnTo>
                  <a:cubicBezTo>
                    <a:pt x="1836" y="106"/>
                    <a:pt x="1730"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5818600" y="3379750"/>
              <a:ext cx="46300" cy="45925"/>
            </a:xfrm>
            <a:custGeom>
              <a:avLst/>
              <a:gdLst/>
              <a:ahLst/>
              <a:cxnLst/>
              <a:rect l="l" t="t" r="r" b="b"/>
              <a:pathLst>
                <a:path w="1852" h="1837" extrusionOk="0">
                  <a:moveTo>
                    <a:pt x="1340" y="497"/>
                  </a:moveTo>
                  <a:lnTo>
                    <a:pt x="1340" y="1340"/>
                  </a:lnTo>
                  <a:lnTo>
                    <a:pt x="497" y="1340"/>
                  </a:lnTo>
                  <a:lnTo>
                    <a:pt x="512" y="497"/>
                  </a:lnTo>
                  <a:close/>
                  <a:moveTo>
                    <a:pt x="256" y="1"/>
                  </a:moveTo>
                  <a:cubicBezTo>
                    <a:pt x="121" y="1"/>
                    <a:pt x="1" y="106"/>
                    <a:pt x="1" y="256"/>
                  </a:cubicBezTo>
                  <a:lnTo>
                    <a:pt x="1" y="1595"/>
                  </a:lnTo>
                  <a:cubicBezTo>
                    <a:pt x="1" y="1731"/>
                    <a:pt x="121" y="1836"/>
                    <a:pt x="256" y="1836"/>
                  </a:cubicBezTo>
                  <a:lnTo>
                    <a:pt x="1595" y="1836"/>
                  </a:lnTo>
                  <a:cubicBezTo>
                    <a:pt x="1731" y="1836"/>
                    <a:pt x="1851" y="1731"/>
                    <a:pt x="1851" y="1595"/>
                  </a:cubicBezTo>
                  <a:lnTo>
                    <a:pt x="1851" y="256"/>
                  </a:lnTo>
                  <a:cubicBezTo>
                    <a:pt x="1851" y="106"/>
                    <a:pt x="1731" y="1"/>
                    <a:pt x="1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5879925" y="3379750"/>
              <a:ext cx="45900" cy="45925"/>
            </a:xfrm>
            <a:custGeom>
              <a:avLst/>
              <a:gdLst/>
              <a:ahLst/>
              <a:cxnLst/>
              <a:rect l="l" t="t" r="r" b="b"/>
              <a:pathLst>
                <a:path w="1836" h="1837" extrusionOk="0">
                  <a:moveTo>
                    <a:pt x="1339" y="497"/>
                  </a:moveTo>
                  <a:lnTo>
                    <a:pt x="1339" y="1340"/>
                  </a:lnTo>
                  <a:lnTo>
                    <a:pt x="497" y="1340"/>
                  </a:lnTo>
                  <a:lnTo>
                    <a:pt x="497" y="497"/>
                  </a:lnTo>
                  <a:close/>
                  <a:moveTo>
                    <a:pt x="241" y="1"/>
                  </a:moveTo>
                  <a:cubicBezTo>
                    <a:pt x="105" y="1"/>
                    <a:pt x="0" y="106"/>
                    <a:pt x="0" y="256"/>
                  </a:cubicBezTo>
                  <a:lnTo>
                    <a:pt x="0" y="1595"/>
                  </a:lnTo>
                  <a:cubicBezTo>
                    <a:pt x="0" y="1731"/>
                    <a:pt x="105" y="1836"/>
                    <a:pt x="241" y="1836"/>
                  </a:cubicBezTo>
                  <a:lnTo>
                    <a:pt x="1580" y="1836"/>
                  </a:lnTo>
                  <a:cubicBezTo>
                    <a:pt x="1730" y="1836"/>
                    <a:pt x="1836" y="1731"/>
                    <a:pt x="1836" y="1595"/>
                  </a:cubicBezTo>
                  <a:lnTo>
                    <a:pt x="1836" y="256"/>
                  </a:lnTo>
                  <a:cubicBezTo>
                    <a:pt x="1836" y="106"/>
                    <a:pt x="1730" y="1"/>
                    <a:pt x="1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63"/>
          <p:cNvGrpSpPr/>
          <p:nvPr/>
        </p:nvGrpSpPr>
        <p:grpSpPr>
          <a:xfrm>
            <a:off x="2438852" y="1053716"/>
            <a:ext cx="411925" cy="429200"/>
            <a:chOff x="5623975" y="2591838"/>
            <a:chExt cx="411925" cy="429200"/>
          </a:xfrm>
        </p:grpSpPr>
        <p:sp>
          <p:nvSpPr>
            <p:cNvPr id="2770" name="Google Shape;2770;p63"/>
            <p:cNvSpPr/>
            <p:nvPr/>
          </p:nvSpPr>
          <p:spPr>
            <a:xfrm>
              <a:off x="5964400" y="2684913"/>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5623975" y="2591838"/>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5680775" y="2729488"/>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5751500" y="2755063"/>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5680775" y="2808113"/>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5751000" y="2834038"/>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5680775" y="2887063"/>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5751500" y="2912688"/>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5751000" y="2780988"/>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5751000" y="2859613"/>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5750975" y="2938238"/>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63"/>
          <p:cNvGrpSpPr/>
          <p:nvPr/>
        </p:nvGrpSpPr>
        <p:grpSpPr>
          <a:xfrm>
            <a:off x="2456521" y="2873415"/>
            <a:ext cx="428825" cy="429875"/>
            <a:chOff x="4788138" y="704538"/>
            <a:chExt cx="428825" cy="429875"/>
          </a:xfrm>
        </p:grpSpPr>
        <p:sp>
          <p:nvSpPr>
            <p:cNvPr id="2782" name="Google Shape;2782;p63"/>
            <p:cNvSpPr/>
            <p:nvPr/>
          </p:nvSpPr>
          <p:spPr>
            <a:xfrm>
              <a:off x="4788138" y="704538"/>
              <a:ext cx="428825" cy="429875"/>
            </a:xfrm>
            <a:custGeom>
              <a:avLst/>
              <a:gdLst/>
              <a:ahLst/>
              <a:cxnLst/>
              <a:rect l="l" t="t" r="r" b="b"/>
              <a:pathLst>
                <a:path w="17153" h="17195" extrusionOk="0">
                  <a:moveTo>
                    <a:pt x="5056" y="1291"/>
                  </a:moveTo>
                  <a:lnTo>
                    <a:pt x="5056" y="2194"/>
                  </a:lnTo>
                  <a:lnTo>
                    <a:pt x="2543" y="2194"/>
                  </a:lnTo>
                  <a:lnTo>
                    <a:pt x="2543" y="1291"/>
                  </a:lnTo>
                  <a:close/>
                  <a:moveTo>
                    <a:pt x="6816" y="1682"/>
                  </a:moveTo>
                  <a:lnTo>
                    <a:pt x="6816" y="2194"/>
                  </a:lnTo>
                  <a:lnTo>
                    <a:pt x="5552" y="2194"/>
                  </a:lnTo>
                  <a:lnTo>
                    <a:pt x="5552" y="1682"/>
                  </a:lnTo>
                  <a:close/>
                  <a:moveTo>
                    <a:pt x="9840" y="1291"/>
                  </a:moveTo>
                  <a:lnTo>
                    <a:pt x="9840" y="2194"/>
                  </a:lnTo>
                  <a:lnTo>
                    <a:pt x="7328" y="2194"/>
                  </a:lnTo>
                  <a:lnTo>
                    <a:pt x="7328" y="1291"/>
                  </a:lnTo>
                  <a:close/>
                  <a:moveTo>
                    <a:pt x="11601" y="1682"/>
                  </a:moveTo>
                  <a:lnTo>
                    <a:pt x="11601" y="2194"/>
                  </a:lnTo>
                  <a:lnTo>
                    <a:pt x="10337" y="2194"/>
                  </a:lnTo>
                  <a:lnTo>
                    <a:pt x="10337" y="1682"/>
                  </a:lnTo>
                  <a:close/>
                  <a:moveTo>
                    <a:pt x="14625" y="1291"/>
                  </a:moveTo>
                  <a:lnTo>
                    <a:pt x="14625" y="2194"/>
                  </a:lnTo>
                  <a:lnTo>
                    <a:pt x="12112" y="2194"/>
                  </a:lnTo>
                  <a:lnTo>
                    <a:pt x="12112" y="1291"/>
                  </a:lnTo>
                  <a:close/>
                  <a:moveTo>
                    <a:pt x="6816" y="11808"/>
                  </a:moveTo>
                  <a:lnTo>
                    <a:pt x="6816" y="12304"/>
                  </a:lnTo>
                  <a:lnTo>
                    <a:pt x="4304" y="12304"/>
                  </a:lnTo>
                  <a:lnTo>
                    <a:pt x="4304" y="11808"/>
                  </a:lnTo>
                  <a:close/>
                  <a:moveTo>
                    <a:pt x="12850" y="11808"/>
                  </a:moveTo>
                  <a:lnTo>
                    <a:pt x="12850" y="12304"/>
                  </a:lnTo>
                  <a:lnTo>
                    <a:pt x="10337" y="12304"/>
                  </a:lnTo>
                  <a:lnTo>
                    <a:pt x="10337" y="11808"/>
                  </a:lnTo>
                  <a:close/>
                  <a:moveTo>
                    <a:pt x="3794" y="1"/>
                  </a:moveTo>
                  <a:cubicBezTo>
                    <a:pt x="3660" y="1"/>
                    <a:pt x="3529" y="95"/>
                    <a:pt x="3551" y="283"/>
                  </a:cubicBezTo>
                  <a:lnTo>
                    <a:pt x="3551" y="779"/>
                  </a:lnTo>
                  <a:lnTo>
                    <a:pt x="2303" y="779"/>
                  </a:lnTo>
                  <a:cubicBezTo>
                    <a:pt x="2152" y="779"/>
                    <a:pt x="2047" y="885"/>
                    <a:pt x="2047" y="1035"/>
                  </a:cubicBezTo>
                  <a:lnTo>
                    <a:pt x="2047" y="1186"/>
                  </a:lnTo>
                  <a:lnTo>
                    <a:pt x="1264" y="1186"/>
                  </a:lnTo>
                  <a:cubicBezTo>
                    <a:pt x="572" y="1186"/>
                    <a:pt x="1" y="1742"/>
                    <a:pt x="1" y="2434"/>
                  </a:cubicBezTo>
                  <a:lnTo>
                    <a:pt x="1" y="10559"/>
                  </a:lnTo>
                  <a:cubicBezTo>
                    <a:pt x="1" y="11251"/>
                    <a:pt x="572" y="11823"/>
                    <a:pt x="1264" y="11823"/>
                  </a:cubicBezTo>
                  <a:lnTo>
                    <a:pt x="3807" y="11823"/>
                  </a:lnTo>
                  <a:lnTo>
                    <a:pt x="3807" y="12575"/>
                  </a:lnTo>
                  <a:cubicBezTo>
                    <a:pt x="3807" y="12711"/>
                    <a:pt x="3912" y="12816"/>
                    <a:pt x="4063" y="12816"/>
                  </a:cubicBezTo>
                  <a:lnTo>
                    <a:pt x="6816" y="12816"/>
                  </a:lnTo>
                  <a:lnTo>
                    <a:pt x="6816" y="13854"/>
                  </a:lnTo>
                  <a:cubicBezTo>
                    <a:pt x="6801" y="14035"/>
                    <a:pt x="6937" y="14125"/>
                    <a:pt x="7072" y="14125"/>
                  </a:cubicBezTo>
                  <a:cubicBezTo>
                    <a:pt x="7207" y="14125"/>
                    <a:pt x="7343" y="14035"/>
                    <a:pt x="7328" y="13854"/>
                  </a:cubicBezTo>
                  <a:lnTo>
                    <a:pt x="7328" y="11808"/>
                  </a:lnTo>
                  <a:lnTo>
                    <a:pt x="9840" y="11808"/>
                  </a:lnTo>
                  <a:lnTo>
                    <a:pt x="9840" y="16683"/>
                  </a:lnTo>
                  <a:lnTo>
                    <a:pt x="7328" y="16683"/>
                  </a:lnTo>
                  <a:lnTo>
                    <a:pt x="7328" y="14952"/>
                  </a:lnTo>
                  <a:cubicBezTo>
                    <a:pt x="7343" y="14764"/>
                    <a:pt x="7207" y="14670"/>
                    <a:pt x="7072" y="14670"/>
                  </a:cubicBezTo>
                  <a:cubicBezTo>
                    <a:pt x="6937" y="14670"/>
                    <a:pt x="6801" y="14764"/>
                    <a:pt x="6816" y="14952"/>
                  </a:cubicBezTo>
                  <a:lnTo>
                    <a:pt x="6816" y="16683"/>
                  </a:lnTo>
                  <a:lnTo>
                    <a:pt x="5567" y="16683"/>
                  </a:lnTo>
                  <a:cubicBezTo>
                    <a:pt x="5221" y="16683"/>
                    <a:pt x="5221" y="17194"/>
                    <a:pt x="5567" y="17194"/>
                  </a:cubicBezTo>
                  <a:lnTo>
                    <a:pt x="11601" y="17194"/>
                  </a:lnTo>
                  <a:cubicBezTo>
                    <a:pt x="11932" y="17194"/>
                    <a:pt x="11932" y="16683"/>
                    <a:pt x="11601" y="16683"/>
                  </a:cubicBezTo>
                  <a:lnTo>
                    <a:pt x="10337" y="16683"/>
                  </a:lnTo>
                  <a:lnTo>
                    <a:pt x="10337" y="12816"/>
                  </a:lnTo>
                  <a:lnTo>
                    <a:pt x="13105" y="12816"/>
                  </a:lnTo>
                  <a:cubicBezTo>
                    <a:pt x="13241" y="12816"/>
                    <a:pt x="13361" y="12711"/>
                    <a:pt x="13361" y="12560"/>
                  </a:cubicBezTo>
                  <a:lnTo>
                    <a:pt x="13361" y="11808"/>
                  </a:lnTo>
                  <a:lnTo>
                    <a:pt x="14189" y="11808"/>
                  </a:lnTo>
                  <a:cubicBezTo>
                    <a:pt x="14198" y="11809"/>
                    <a:pt x="14208" y="11809"/>
                    <a:pt x="14217" y="11809"/>
                  </a:cubicBezTo>
                  <a:cubicBezTo>
                    <a:pt x="14541" y="11809"/>
                    <a:pt x="14541" y="11310"/>
                    <a:pt x="14217" y="11310"/>
                  </a:cubicBezTo>
                  <a:cubicBezTo>
                    <a:pt x="14208" y="11310"/>
                    <a:pt x="14198" y="11311"/>
                    <a:pt x="14189" y="11311"/>
                  </a:cubicBezTo>
                  <a:lnTo>
                    <a:pt x="1264" y="11311"/>
                  </a:lnTo>
                  <a:cubicBezTo>
                    <a:pt x="843" y="11311"/>
                    <a:pt x="512" y="10980"/>
                    <a:pt x="512" y="10559"/>
                  </a:cubicBezTo>
                  <a:lnTo>
                    <a:pt x="512" y="2434"/>
                  </a:lnTo>
                  <a:cubicBezTo>
                    <a:pt x="512" y="2028"/>
                    <a:pt x="843" y="1682"/>
                    <a:pt x="1264" y="1682"/>
                  </a:cubicBezTo>
                  <a:lnTo>
                    <a:pt x="2032" y="1682"/>
                  </a:lnTo>
                  <a:lnTo>
                    <a:pt x="2032" y="2194"/>
                  </a:lnTo>
                  <a:lnTo>
                    <a:pt x="1264" y="2194"/>
                  </a:lnTo>
                  <a:cubicBezTo>
                    <a:pt x="1114" y="2194"/>
                    <a:pt x="1009" y="2299"/>
                    <a:pt x="1009" y="2449"/>
                  </a:cubicBezTo>
                  <a:lnTo>
                    <a:pt x="1009" y="4074"/>
                  </a:lnTo>
                  <a:cubicBezTo>
                    <a:pt x="1024" y="4225"/>
                    <a:pt x="1140" y="4300"/>
                    <a:pt x="1257" y="4300"/>
                  </a:cubicBezTo>
                  <a:cubicBezTo>
                    <a:pt x="1373" y="4300"/>
                    <a:pt x="1490" y="4225"/>
                    <a:pt x="1505" y="4074"/>
                  </a:cubicBezTo>
                  <a:lnTo>
                    <a:pt x="1505" y="2690"/>
                  </a:lnTo>
                  <a:lnTo>
                    <a:pt x="15648" y="2690"/>
                  </a:lnTo>
                  <a:lnTo>
                    <a:pt x="15648" y="10303"/>
                  </a:lnTo>
                  <a:lnTo>
                    <a:pt x="1505" y="10303"/>
                  </a:lnTo>
                  <a:lnTo>
                    <a:pt x="1505" y="5173"/>
                  </a:lnTo>
                  <a:cubicBezTo>
                    <a:pt x="1490" y="5015"/>
                    <a:pt x="1373" y="4936"/>
                    <a:pt x="1257" y="4936"/>
                  </a:cubicBezTo>
                  <a:cubicBezTo>
                    <a:pt x="1140" y="4936"/>
                    <a:pt x="1024" y="5015"/>
                    <a:pt x="1009" y="5173"/>
                  </a:cubicBezTo>
                  <a:lnTo>
                    <a:pt x="1009" y="10559"/>
                  </a:lnTo>
                  <a:cubicBezTo>
                    <a:pt x="1009" y="10694"/>
                    <a:pt x="1114" y="10815"/>
                    <a:pt x="1264" y="10815"/>
                  </a:cubicBezTo>
                  <a:lnTo>
                    <a:pt x="15904" y="10815"/>
                  </a:lnTo>
                  <a:cubicBezTo>
                    <a:pt x="16039" y="10815"/>
                    <a:pt x="16160" y="10694"/>
                    <a:pt x="16160" y="10559"/>
                  </a:cubicBezTo>
                  <a:lnTo>
                    <a:pt x="16160" y="2434"/>
                  </a:lnTo>
                  <a:cubicBezTo>
                    <a:pt x="16160" y="2299"/>
                    <a:pt x="16039" y="2194"/>
                    <a:pt x="15904" y="2194"/>
                  </a:cubicBezTo>
                  <a:lnTo>
                    <a:pt x="15122" y="2194"/>
                  </a:lnTo>
                  <a:lnTo>
                    <a:pt x="15122" y="1682"/>
                  </a:lnTo>
                  <a:lnTo>
                    <a:pt x="15904" y="1682"/>
                  </a:lnTo>
                  <a:cubicBezTo>
                    <a:pt x="16325" y="1682"/>
                    <a:pt x="16656" y="2028"/>
                    <a:pt x="16656" y="2434"/>
                  </a:cubicBezTo>
                  <a:lnTo>
                    <a:pt x="16656" y="10559"/>
                  </a:lnTo>
                  <a:cubicBezTo>
                    <a:pt x="16656" y="10980"/>
                    <a:pt x="16325" y="11311"/>
                    <a:pt x="15904" y="11311"/>
                  </a:cubicBezTo>
                  <a:lnTo>
                    <a:pt x="15272" y="11311"/>
                  </a:lnTo>
                  <a:cubicBezTo>
                    <a:pt x="15263" y="11311"/>
                    <a:pt x="15253" y="11310"/>
                    <a:pt x="15244" y="11310"/>
                  </a:cubicBezTo>
                  <a:cubicBezTo>
                    <a:pt x="14920" y="11310"/>
                    <a:pt x="14920" y="11809"/>
                    <a:pt x="15244" y="11809"/>
                  </a:cubicBezTo>
                  <a:cubicBezTo>
                    <a:pt x="15253" y="11809"/>
                    <a:pt x="15263" y="11809"/>
                    <a:pt x="15272" y="11808"/>
                  </a:cubicBezTo>
                  <a:lnTo>
                    <a:pt x="15904" y="11808"/>
                  </a:lnTo>
                  <a:cubicBezTo>
                    <a:pt x="16596" y="11808"/>
                    <a:pt x="17153" y="11251"/>
                    <a:pt x="17153" y="10559"/>
                  </a:cubicBezTo>
                  <a:lnTo>
                    <a:pt x="17153" y="2434"/>
                  </a:lnTo>
                  <a:cubicBezTo>
                    <a:pt x="17153" y="1742"/>
                    <a:pt x="16596" y="1186"/>
                    <a:pt x="15904" y="1186"/>
                  </a:cubicBezTo>
                  <a:lnTo>
                    <a:pt x="15122" y="1186"/>
                  </a:lnTo>
                  <a:lnTo>
                    <a:pt x="15122" y="1035"/>
                  </a:lnTo>
                  <a:cubicBezTo>
                    <a:pt x="15122" y="900"/>
                    <a:pt x="15016" y="779"/>
                    <a:pt x="14881" y="779"/>
                  </a:cubicBezTo>
                  <a:lnTo>
                    <a:pt x="13617" y="779"/>
                  </a:lnTo>
                  <a:lnTo>
                    <a:pt x="13617" y="283"/>
                  </a:lnTo>
                  <a:cubicBezTo>
                    <a:pt x="13632" y="95"/>
                    <a:pt x="13497" y="1"/>
                    <a:pt x="13363" y="1"/>
                  </a:cubicBezTo>
                  <a:cubicBezTo>
                    <a:pt x="13230" y="1"/>
                    <a:pt x="13098" y="95"/>
                    <a:pt x="13120" y="283"/>
                  </a:cubicBezTo>
                  <a:lnTo>
                    <a:pt x="13120" y="779"/>
                  </a:lnTo>
                  <a:lnTo>
                    <a:pt x="11857" y="779"/>
                  </a:lnTo>
                  <a:cubicBezTo>
                    <a:pt x="11721" y="779"/>
                    <a:pt x="11601" y="885"/>
                    <a:pt x="11601" y="1035"/>
                  </a:cubicBezTo>
                  <a:lnTo>
                    <a:pt x="11601" y="1186"/>
                  </a:lnTo>
                  <a:lnTo>
                    <a:pt x="10337" y="1186"/>
                  </a:lnTo>
                  <a:lnTo>
                    <a:pt x="10337" y="1035"/>
                  </a:lnTo>
                  <a:cubicBezTo>
                    <a:pt x="10337" y="900"/>
                    <a:pt x="10232" y="779"/>
                    <a:pt x="10096" y="779"/>
                  </a:cubicBezTo>
                  <a:lnTo>
                    <a:pt x="8832" y="779"/>
                  </a:lnTo>
                  <a:lnTo>
                    <a:pt x="8832" y="283"/>
                  </a:lnTo>
                  <a:cubicBezTo>
                    <a:pt x="8847" y="95"/>
                    <a:pt x="8712" y="1"/>
                    <a:pt x="8579" y="1"/>
                  </a:cubicBezTo>
                  <a:cubicBezTo>
                    <a:pt x="8445" y="1"/>
                    <a:pt x="8313" y="95"/>
                    <a:pt x="8336" y="283"/>
                  </a:cubicBezTo>
                  <a:lnTo>
                    <a:pt x="8336" y="779"/>
                  </a:lnTo>
                  <a:lnTo>
                    <a:pt x="7072" y="779"/>
                  </a:lnTo>
                  <a:cubicBezTo>
                    <a:pt x="6937" y="779"/>
                    <a:pt x="6816" y="885"/>
                    <a:pt x="6816" y="1035"/>
                  </a:cubicBezTo>
                  <a:lnTo>
                    <a:pt x="6816" y="1186"/>
                  </a:lnTo>
                  <a:lnTo>
                    <a:pt x="5552" y="1186"/>
                  </a:lnTo>
                  <a:lnTo>
                    <a:pt x="5552" y="1035"/>
                  </a:lnTo>
                  <a:cubicBezTo>
                    <a:pt x="5552" y="900"/>
                    <a:pt x="5447" y="779"/>
                    <a:pt x="5312" y="779"/>
                  </a:cubicBezTo>
                  <a:lnTo>
                    <a:pt x="4048" y="779"/>
                  </a:lnTo>
                  <a:lnTo>
                    <a:pt x="4048" y="283"/>
                  </a:lnTo>
                  <a:cubicBezTo>
                    <a:pt x="4063" y="95"/>
                    <a:pt x="3927" y="1"/>
                    <a:pt x="3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4888688" y="787113"/>
              <a:ext cx="170675" cy="163725"/>
            </a:xfrm>
            <a:custGeom>
              <a:avLst/>
              <a:gdLst/>
              <a:ahLst/>
              <a:cxnLst/>
              <a:rect l="l" t="t" r="r" b="b"/>
              <a:pathLst>
                <a:path w="6827" h="6549" extrusionOk="0">
                  <a:moveTo>
                    <a:pt x="3140" y="2035"/>
                  </a:moveTo>
                  <a:lnTo>
                    <a:pt x="3140" y="3705"/>
                  </a:lnTo>
                  <a:lnTo>
                    <a:pt x="1876" y="3705"/>
                  </a:lnTo>
                  <a:cubicBezTo>
                    <a:pt x="1410" y="3705"/>
                    <a:pt x="1034" y="3329"/>
                    <a:pt x="1034" y="2863"/>
                  </a:cubicBezTo>
                  <a:cubicBezTo>
                    <a:pt x="1034" y="2411"/>
                    <a:pt x="1410" y="2035"/>
                    <a:pt x="1876" y="2035"/>
                  </a:cubicBezTo>
                  <a:close/>
                  <a:moveTo>
                    <a:pt x="5322" y="1102"/>
                  </a:moveTo>
                  <a:lnTo>
                    <a:pt x="5322" y="4638"/>
                  </a:lnTo>
                  <a:lnTo>
                    <a:pt x="3652" y="3811"/>
                  </a:lnTo>
                  <a:lnTo>
                    <a:pt x="3652" y="1945"/>
                  </a:lnTo>
                  <a:lnTo>
                    <a:pt x="5322" y="1102"/>
                  </a:lnTo>
                  <a:close/>
                  <a:moveTo>
                    <a:pt x="6074" y="500"/>
                  </a:moveTo>
                  <a:cubicBezTo>
                    <a:pt x="6225" y="500"/>
                    <a:pt x="6330" y="621"/>
                    <a:pt x="6330" y="756"/>
                  </a:cubicBezTo>
                  <a:lnTo>
                    <a:pt x="6330" y="4999"/>
                  </a:lnTo>
                  <a:cubicBezTo>
                    <a:pt x="6315" y="5150"/>
                    <a:pt x="6195" y="5225"/>
                    <a:pt x="6076" y="5225"/>
                  </a:cubicBezTo>
                  <a:cubicBezTo>
                    <a:pt x="5958" y="5225"/>
                    <a:pt x="5841" y="5150"/>
                    <a:pt x="5834" y="4999"/>
                  </a:cubicBezTo>
                  <a:lnTo>
                    <a:pt x="5834" y="771"/>
                  </a:lnTo>
                  <a:cubicBezTo>
                    <a:pt x="5834" y="621"/>
                    <a:pt x="5939" y="516"/>
                    <a:pt x="6074" y="516"/>
                  </a:cubicBezTo>
                  <a:lnTo>
                    <a:pt x="6074" y="500"/>
                  </a:lnTo>
                  <a:close/>
                  <a:moveTo>
                    <a:pt x="2629" y="4217"/>
                  </a:moveTo>
                  <a:lnTo>
                    <a:pt x="2629" y="5767"/>
                  </a:lnTo>
                  <a:cubicBezTo>
                    <a:pt x="2621" y="5932"/>
                    <a:pt x="2493" y="6015"/>
                    <a:pt x="2364" y="6015"/>
                  </a:cubicBezTo>
                  <a:cubicBezTo>
                    <a:pt x="2234" y="6015"/>
                    <a:pt x="2102" y="5932"/>
                    <a:pt x="2087" y="5767"/>
                  </a:cubicBezTo>
                  <a:lnTo>
                    <a:pt x="2087" y="4217"/>
                  </a:lnTo>
                  <a:close/>
                  <a:moveTo>
                    <a:pt x="6057" y="0"/>
                  </a:moveTo>
                  <a:cubicBezTo>
                    <a:pt x="5763" y="0"/>
                    <a:pt x="5470" y="163"/>
                    <a:pt x="5352" y="516"/>
                  </a:cubicBezTo>
                  <a:lnTo>
                    <a:pt x="3321" y="1539"/>
                  </a:lnTo>
                  <a:lnTo>
                    <a:pt x="1861" y="1539"/>
                  </a:lnTo>
                  <a:cubicBezTo>
                    <a:pt x="1856" y="1539"/>
                    <a:pt x="1851" y="1539"/>
                    <a:pt x="1846" y="1539"/>
                  </a:cubicBezTo>
                  <a:cubicBezTo>
                    <a:pt x="235" y="1539"/>
                    <a:pt x="1" y="3857"/>
                    <a:pt x="1576" y="4187"/>
                  </a:cubicBezTo>
                  <a:lnTo>
                    <a:pt x="1576" y="5767"/>
                  </a:lnTo>
                  <a:cubicBezTo>
                    <a:pt x="1576" y="6203"/>
                    <a:pt x="1922" y="6549"/>
                    <a:pt x="2358" y="6549"/>
                  </a:cubicBezTo>
                  <a:cubicBezTo>
                    <a:pt x="2794" y="6549"/>
                    <a:pt x="3140" y="6203"/>
                    <a:pt x="3140" y="5767"/>
                  </a:cubicBezTo>
                  <a:lnTo>
                    <a:pt x="3140" y="4217"/>
                  </a:lnTo>
                  <a:lnTo>
                    <a:pt x="3321" y="4217"/>
                  </a:lnTo>
                  <a:lnTo>
                    <a:pt x="5352" y="5240"/>
                  </a:lnTo>
                  <a:cubicBezTo>
                    <a:pt x="5470" y="5594"/>
                    <a:pt x="5765" y="5756"/>
                    <a:pt x="6060" y="5756"/>
                  </a:cubicBezTo>
                  <a:cubicBezTo>
                    <a:pt x="6443" y="5756"/>
                    <a:pt x="6827" y="5483"/>
                    <a:pt x="6827" y="4999"/>
                  </a:cubicBezTo>
                  <a:lnTo>
                    <a:pt x="6827" y="771"/>
                  </a:lnTo>
                  <a:cubicBezTo>
                    <a:pt x="6827" y="277"/>
                    <a:pt x="6441" y="0"/>
                    <a:pt x="6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5068363" y="801313"/>
              <a:ext cx="35775" cy="32925"/>
            </a:xfrm>
            <a:custGeom>
              <a:avLst/>
              <a:gdLst/>
              <a:ahLst/>
              <a:cxnLst/>
              <a:rect l="l" t="t" r="r" b="b"/>
              <a:pathLst>
                <a:path w="1431" h="1317" extrusionOk="0">
                  <a:moveTo>
                    <a:pt x="1152" y="0"/>
                  </a:moveTo>
                  <a:cubicBezTo>
                    <a:pt x="1088" y="0"/>
                    <a:pt x="1024" y="23"/>
                    <a:pt x="979" y="68"/>
                  </a:cubicBezTo>
                  <a:lnTo>
                    <a:pt x="166" y="880"/>
                  </a:lnTo>
                  <a:cubicBezTo>
                    <a:pt x="1" y="1046"/>
                    <a:pt x="106" y="1317"/>
                    <a:pt x="332" y="1317"/>
                  </a:cubicBezTo>
                  <a:cubicBezTo>
                    <a:pt x="407" y="1317"/>
                    <a:pt x="467" y="1287"/>
                    <a:pt x="527" y="1241"/>
                  </a:cubicBezTo>
                  <a:lnTo>
                    <a:pt x="1340" y="429"/>
                  </a:lnTo>
                  <a:cubicBezTo>
                    <a:pt x="1430" y="324"/>
                    <a:pt x="1430" y="173"/>
                    <a:pt x="1340" y="68"/>
                  </a:cubicBezTo>
                  <a:lnTo>
                    <a:pt x="1325" y="68"/>
                  </a:lnTo>
                  <a:cubicBezTo>
                    <a:pt x="1280" y="23"/>
                    <a:pt x="1216"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067888" y="884138"/>
              <a:ext cx="36250" cy="33225"/>
            </a:xfrm>
            <a:custGeom>
              <a:avLst/>
              <a:gdLst/>
              <a:ahLst/>
              <a:cxnLst/>
              <a:rect l="l" t="t" r="r" b="b"/>
              <a:pathLst>
                <a:path w="1450" h="1329" extrusionOk="0">
                  <a:moveTo>
                    <a:pt x="368" y="1"/>
                  </a:moveTo>
                  <a:cubicBezTo>
                    <a:pt x="170" y="1"/>
                    <a:pt x="0" y="256"/>
                    <a:pt x="185" y="441"/>
                  </a:cubicBezTo>
                  <a:lnTo>
                    <a:pt x="998" y="1254"/>
                  </a:lnTo>
                  <a:cubicBezTo>
                    <a:pt x="1043" y="1299"/>
                    <a:pt x="1103" y="1329"/>
                    <a:pt x="1178" y="1329"/>
                  </a:cubicBezTo>
                  <a:cubicBezTo>
                    <a:pt x="1238" y="1329"/>
                    <a:pt x="1314" y="1299"/>
                    <a:pt x="1359" y="1254"/>
                  </a:cubicBezTo>
                  <a:cubicBezTo>
                    <a:pt x="1449" y="1163"/>
                    <a:pt x="1449" y="998"/>
                    <a:pt x="1359" y="893"/>
                  </a:cubicBezTo>
                  <a:lnTo>
                    <a:pt x="546" y="80"/>
                  </a:lnTo>
                  <a:cubicBezTo>
                    <a:pt x="490" y="24"/>
                    <a:pt x="428"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067838" y="852613"/>
              <a:ext cx="38300" cy="12875"/>
            </a:xfrm>
            <a:custGeom>
              <a:avLst/>
              <a:gdLst/>
              <a:ahLst/>
              <a:cxnLst/>
              <a:rect l="l" t="t" r="r" b="b"/>
              <a:pathLst>
                <a:path w="1532" h="515" extrusionOk="0">
                  <a:moveTo>
                    <a:pt x="326" y="1"/>
                  </a:moveTo>
                  <a:cubicBezTo>
                    <a:pt x="1" y="1"/>
                    <a:pt x="1" y="515"/>
                    <a:pt x="326" y="515"/>
                  </a:cubicBezTo>
                  <a:cubicBezTo>
                    <a:pt x="334" y="515"/>
                    <a:pt x="343" y="514"/>
                    <a:pt x="353" y="514"/>
                  </a:cubicBezTo>
                  <a:lnTo>
                    <a:pt x="1165" y="514"/>
                  </a:lnTo>
                  <a:cubicBezTo>
                    <a:pt x="1175" y="514"/>
                    <a:pt x="1184" y="515"/>
                    <a:pt x="1193" y="515"/>
                  </a:cubicBezTo>
                  <a:cubicBezTo>
                    <a:pt x="1532" y="515"/>
                    <a:pt x="1532" y="1"/>
                    <a:pt x="1193" y="1"/>
                  </a:cubicBezTo>
                  <a:cubicBezTo>
                    <a:pt x="1184" y="1"/>
                    <a:pt x="1175" y="1"/>
                    <a:pt x="1165" y="2"/>
                  </a:cubicBezTo>
                  <a:lnTo>
                    <a:pt x="353" y="2"/>
                  </a:lnTo>
                  <a:cubicBezTo>
                    <a:pt x="343" y="1"/>
                    <a:pt x="334"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63"/>
          <p:cNvGrpSpPr/>
          <p:nvPr/>
        </p:nvGrpSpPr>
        <p:grpSpPr>
          <a:xfrm>
            <a:off x="6272205" y="1054537"/>
            <a:ext cx="429575" cy="428100"/>
            <a:chOff x="2689619" y="705575"/>
            <a:chExt cx="429575" cy="428100"/>
          </a:xfrm>
        </p:grpSpPr>
        <p:sp>
          <p:nvSpPr>
            <p:cNvPr id="2788" name="Google Shape;2788;p63"/>
            <p:cNvSpPr/>
            <p:nvPr/>
          </p:nvSpPr>
          <p:spPr>
            <a:xfrm>
              <a:off x="2689619" y="705575"/>
              <a:ext cx="429575" cy="428100"/>
            </a:xfrm>
            <a:custGeom>
              <a:avLst/>
              <a:gdLst/>
              <a:ahLst/>
              <a:cxnLst/>
              <a:rect l="l" t="t" r="r" b="b"/>
              <a:pathLst>
                <a:path w="17183" h="17124" extrusionOk="0">
                  <a:moveTo>
                    <a:pt x="12142" y="858"/>
                  </a:moveTo>
                  <a:lnTo>
                    <a:pt x="13180" y="1911"/>
                  </a:lnTo>
                  <a:lnTo>
                    <a:pt x="12142" y="1911"/>
                  </a:lnTo>
                  <a:lnTo>
                    <a:pt x="12142" y="858"/>
                  </a:lnTo>
                  <a:close/>
                  <a:moveTo>
                    <a:pt x="3145" y="3927"/>
                  </a:moveTo>
                  <a:lnTo>
                    <a:pt x="3145" y="6124"/>
                  </a:lnTo>
                  <a:lnTo>
                    <a:pt x="1565" y="6124"/>
                  </a:lnTo>
                  <a:lnTo>
                    <a:pt x="1565" y="3927"/>
                  </a:lnTo>
                  <a:close/>
                  <a:moveTo>
                    <a:pt x="15633" y="3927"/>
                  </a:moveTo>
                  <a:lnTo>
                    <a:pt x="15633" y="6124"/>
                  </a:lnTo>
                  <a:lnTo>
                    <a:pt x="14038" y="6124"/>
                  </a:lnTo>
                  <a:lnTo>
                    <a:pt x="14038" y="3927"/>
                  </a:lnTo>
                  <a:close/>
                  <a:moveTo>
                    <a:pt x="11631" y="512"/>
                  </a:moveTo>
                  <a:lnTo>
                    <a:pt x="11631" y="2167"/>
                  </a:lnTo>
                  <a:cubicBezTo>
                    <a:pt x="11631" y="2302"/>
                    <a:pt x="11751" y="2407"/>
                    <a:pt x="11886" y="2407"/>
                  </a:cubicBezTo>
                  <a:lnTo>
                    <a:pt x="13541" y="2407"/>
                  </a:lnTo>
                  <a:lnTo>
                    <a:pt x="13541" y="6124"/>
                  </a:lnTo>
                  <a:lnTo>
                    <a:pt x="9148" y="6124"/>
                  </a:lnTo>
                  <a:cubicBezTo>
                    <a:pt x="8847" y="6139"/>
                    <a:pt x="8847" y="6590"/>
                    <a:pt x="9148" y="6620"/>
                  </a:cubicBezTo>
                  <a:lnTo>
                    <a:pt x="9344" y="6620"/>
                  </a:lnTo>
                  <a:lnTo>
                    <a:pt x="10562" y="8561"/>
                  </a:lnTo>
                  <a:cubicBezTo>
                    <a:pt x="10457" y="8832"/>
                    <a:pt x="9690" y="9103"/>
                    <a:pt x="8591" y="9103"/>
                  </a:cubicBezTo>
                  <a:cubicBezTo>
                    <a:pt x="7478" y="9103"/>
                    <a:pt x="6711" y="8832"/>
                    <a:pt x="6620" y="8561"/>
                  </a:cubicBezTo>
                  <a:lnTo>
                    <a:pt x="7839" y="6620"/>
                  </a:lnTo>
                  <a:lnTo>
                    <a:pt x="8050" y="6620"/>
                  </a:lnTo>
                  <a:cubicBezTo>
                    <a:pt x="8059" y="6621"/>
                    <a:pt x="8069" y="6621"/>
                    <a:pt x="8078" y="6621"/>
                  </a:cubicBezTo>
                  <a:cubicBezTo>
                    <a:pt x="8402" y="6621"/>
                    <a:pt x="8402" y="6123"/>
                    <a:pt x="8078" y="6123"/>
                  </a:cubicBezTo>
                  <a:cubicBezTo>
                    <a:pt x="8069" y="6123"/>
                    <a:pt x="8059" y="6123"/>
                    <a:pt x="8050" y="6124"/>
                  </a:cubicBezTo>
                  <a:lnTo>
                    <a:pt x="3641" y="6124"/>
                  </a:lnTo>
                  <a:lnTo>
                    <a:pt x="3656" y="512"/>
                  </a:lnTo>
                  <a:close/>
                  <a:moveTo>
                    <a:pt x="1053" y="6620"/>
                  </a:moveTo>
                  <a:lnTo>
                    <a:pt x="1053" y="10141"/>
                  </a:lnTo>
                  <a:lnTo>
                    <a:pt x="512" y="10141"/>
                  </a:lnTo>
                  <a:lnTo>
                    <a:pt x="512" y="6620"/>
                  </a:lnTo>
                  <a:close/>
                  <a:moveTo>
                    <a:pt x="15633" y="6620"/>
                  </a:moveTo>
                  <a:lnTo>
                    <a:pt x="15633" y="10141"/>
                  </a:lnTo>
                  <a:lnTo>
                    <a:pt x="1565" y="10141"/>
                  </a:lnTo>
                  <a:lnTo>
                    <a:pt x="1565" y="6620"/>
                  </a:lnTo>
                  <a:lnTo>
                    <a:pt x="7252" y="6620"/>
                  </a:lnTo>
                  <a:lnTo>
                    <a:pt x="6154" y="8366"/>
                  </a:lnTo>
                  <a:cubicBezTo>
                    <a:pt x="6124" y="8396"/>
                    <a:pt x="6109" y="8441"/>
                    <a:pt x="6109" y="8501"/>
                  </a:cubicBezTo>
                  <a:cubicBezTo>
                    <a:pt x="6109" y="8757"/>
                    <a:pt x="6259" y="9133"/>
                    <a:pt x="6981" y="9374"/>
                  </a:cubicBezTo>
                  <a:cubicBezTo>
                    <a:pt x="7450" y="9525"/>
                    <a:pt x="7945" y="9601"/>
                    <a:pt x="8453" y="9601"/>
                  </a:cubicBezTo>
                  <a:cubicBezTo>
                    <a:pt x="8499" y="9601"/>
                    <a:pt x="8545" y="9601"/>
                    <a:pt x="8591" y="9599"/>
                  </a:cubicBezTo>
                  <a:cubicBezTo>
                    <a:pt x="9735" y="9599"/>
                    <a:pt x="11074" y="9313"/>
                    <a:pt x="11074" y="8501"/>
                  </a:cubicBezTo>
                  <a:cubicBezTo>
                    <a:pt x="11074" y="8441"/>
                    <a:pt x="11059" y="8396"/>
                    <a:pt x="11029" y="8366"/>
                  </a:cubicBezTo>
                  <a:lnTo>
                    <a:pt x="9930" y="6620"/>
                  </a:lnTo>
                  <a:close/>
                  <a:moveTo>
                    <a:pt x="16671" y="6620"/>
                  </a:moveTo>
                  <a:lnTo>
                    <a:pt x="16671" y="10141"/>
                  </a:lnTo>
                  <a:lnTo>
                    <a:pt x="16144" y="10141"/>
                  </a:lnTo>
                  <a:lnTo>
                    <a:pt x="16144" y="6620"/>
                  </a:lnTo>
                  <a:close/>
                  <a:moveTo>
                    <a:pt x="3401" y="0"/>
                  </a:moveTo>
                  <a:cubicBezTo>
                    <a:pt x="3265" y="0"/>
                    <a:pt x="3145" y="120"/>
                    <a:pt x="3145" y="256"/>
                  </a:cubicBezTo>
                  <a:lnTo>
                    <a:pt x="3145" y="3415"/>
                  </a:lnTo>
                  <a:lnTo>
                    <a:pt x="1309" y="3415"/>
                  </a:lnTo>
                  <a:cubicBezTo>
                    <a:pt x="1159" y="3415"/>
                    <a:pt x="1053" y="3536"/>
                    <a:pt x="1053" y="3671"/>
                  </a:cubicBezTo>
                  <a:lnTo>
                    <a:pt x="1053" y="6109"/>
                  </a:lnTo>
                  <a:lnTo>
                    <a:pt x="271" y="6109"/>
                  </a:lnTo>
                  <a:cubicBezTo>
                    <a:pt x="121" y="6109"/>
                    <a:pt x="0" y="6229"/>
                    <a:pt x="15" y="6379"/>
                  </a:cubicBezTo>
                  <a:lnTo>
                    <a:pt x="15" y="12774"/>
                  </a:lnTo>
                  <a:cubicBezTo>
                    <a:pt x="0" y="12954"/>
                    <a:pt x="132" y="13045"/>
                    <a:pt x="264" y="13045"/>
                  </a:cubicBezTo>
                  <a:cubicBezTo>
                    <a:pt x="395" y="13045"/>
                    <a:pt x="527" y="12954"/>
                    <a:pt x="512" y="12774"/>
                  </a:cubicBezTo>
                  <a:lnTo>
                    <a:pt x="512" y="10668"/>
                  </a:lnTo>
                  <a:lnTo>
                    <a:pt x="16671" y="10668"/>
                  </a:lnTo>
                  <a:lnTo>
                    <a:pt x="16671" y="15873"/>
                  </a:lnTo>
                  <a:cubicBezTo>
                    <a:pt x="16671" y="16280"/>
                    <a:pt x="16340" y="16626"/>
                    <a:pt x="15919" y="16626"/>
                  </a:cubicBezTo>
                  <a:lnTo>
                    <a:pt x="14625" y="16626"/>
                  </a:lnTo>
                  <a:cubicBezTo>
                    <a:pt x="14615" y="16625"/>
                    <a:pt x="14605" y="16624"/>
                    <a:pt x="14596" y="16624"/>
                  </a:cubicBezTo>
                  <a:cubicBezTo>
                    <a:pt x="14258" y="16624"/>
                    <a:pt x="14258" y="17123"/>
                    <a:pt x="14596" y="17123"/>
                  </a:cubicBezTo>
                  <a:cubicBezTo>
                    <a:pt x="14605" y="17123"/>
                    <a:pt x="14615" y="17123"/>
                    <a:pt x="14625" y="17122"/>
                  </a:cubicBezTo>
                  <a:lnTo>
                    <a:pt x="15919" y="17122"/>
                  </a:lnTo>
                  <a:cubicBezTo>
                    <a:pt x="16611" y="17122"/>
                    <a:pt x="17183" y="16565"/>
                    <a:pt x="17183" y="15873"/>
                  </a:cubicBezTo>
                  <a:lnTo>
                    <a:pt x="17183" y="6379"/>
                  </a:lnTo>
                  <a:cubicBezTo>
                    <a:pt x="17183" y="6244"/>
                    <a:pt x="17062" y="6124"/>
                    <a:pt x="16927" y="6124"/>
                  </a:cubicBezTo>
                  <a:lnTo>
                    <a:pt x="16144" y="6124"/>
                  </a:lnTo>
                  <a:lnTo>
                    <a:pt x="16144" y="3671"/>
                  </a:lnTo>
                  <a:cubicBezTo>
                    <a:pt x="16144" y="3536"/>
                    <a:pt x="16024" y="3415"/>
                    <a:pt x="15889" y="3415"/>
                  </a:cubicBezTo>
                  <a:lnTo>
                    <a:pt x="14038" y="3415"/>
                  </a:lnTo>
                  <a:lnTo>
                    <a:pt x="14038" y="2167"/>
                  </a:lnTo>
                  <a:cubicBezTo>
                    <a:pt x="14038" y="2091"/>
                    <a:pt x="14008" y="2031"/>
                    <a:pt x="13963" y="1986"/>
                  </a:cubicBezTo>
                  <a:lnTo>
                    <a:pt x="12232" y="256"/>
                  </a:lnTo>
                  <a:lnTo>
                    <a:pt x="12067" y="75"/>
                  </a:lnTo>
                  <a:cubicBezTo>
                    <a:pt x="12007" y="30"/>
                    <a:pt x="11947" y="0"/>
                    <a:pt x="11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2730919" y="1045325"/>
              <a:ext cx="346975" cy="88350"/>
            </a:xfrm>
            <a:custGeom>
              <a:avLst/>
              <a:gdLst/>
              <a:ahLst/>
              <a:cxnLst/>
              <a:rect l="l" t="t" r="r" b="b"/>
              <a:pathLst>
                <a:path w="13879" h="3534" extrusionOk="0">
                  <a:moveTo>
                    <a:pt x="271" y="0"/>
                  </a:moveTo>
                  <a:cubicBezTo>
                    <a:pt x="136" y="0"/>
                    <a:pt x="0" y="94"/>
                    <a:pt x="15" y="282"/>
                  </a:cubicBezTo>
                  <a:lnTo>
                    <a:pt x="15" y="2283"/>
                  </a:lnTo>
                  <a:cubicBezTo>
                    <a:pt x="15" y="2975"/>
                    <a:pt x="587" y="3532"/>
                    <a:pt x="1279" y="3532"/>
                  </a:cubicBezTo>
                  <a:lnTo>
                    <a:pt x="13526" y="3532"/>
                  </a:lnTo>
                  <a:cubicBezTo>
                    <a:pt x="13536" y="3533"/>
                    <a:pt x="13545" y="3533"/>
                    <a:pt x="13554" y="3533"/>
                  </a:cubicBezTo>
                  <a:cubicBezTo>
                    <a:pt x="13878" y="3533"/>
                    <a:pt x="13878" y="3034"/>
                    <a:pt x="13554" y="3034"/>
                  </a:cubicBezTo>
                  <a:cubicBezTo>
                    <a:pt x="13545" y="3034"/>
                    <a:pt x="13536" y="3035"/>
                    <a:pt x="13526" y="3036"/>
                  </a:cubicBezTo>
                  <a:lnTo>
                    <a:pt x="1279" y="3036"/>
                  </a:lnTo>
                  <a:cubicBezTo>
                    <a:pt x="858" y="3036"/>
                    <a:pt x="527" y="2690"/>
                    <a:pt x="527" y="2283"/>
                  </a:cubicBezTo>
                  <a:lnTo>
                    <a:pt x="527" y="282"/>
                  </a:lnTo>
                  <a:cubicBezTo>
                    <a:pt x="542" y="94"/>
                    <a:pt x="406"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2802081" y="1049725"/>
              <a:ext cx="204650" cy="40650"/>
            </a:xfrm>
            <a:custGeom>
              <a:avLst/>
              <a:gdLst/>
              <a:ahLst/>
              <a:cxnLst/>
              <a:rect l="l" t="t" r="r" b="b"/>
              <a:pathLst>
                <a:path w="8186" h="1626" extrusionOk="0">
                  <a:moveTo>
                    <a:pt x="7674" y="513"/>
                  </a:moveTo>
                  <a:lnTo>
                    <a:pt x="7674" y="1129"/>
                  </a:lnTo>
                  <a:lnTo>
                    <a:pt x="497" y="1129"/>
                  </a:lnTo>
                  <a:lnTo>
                    <a:pt x="497" y="513"/>
                  </a:lnTo>
                  <a:close/>
                  <a:moveTo>
                    <a:pt x="257" y="1"/>
                  </a:moveTo>
                  <a:cubicBezTo>
                    <a:pt x="106" y="1"/>
                    <a:pt x="1" y="106"/>
                    <a:pt x="1" y="257"/>
                  </a:cubicBezTo>
                  <a:lnTo>
                    <a:pt x="1" y="1385"/>
                  </a:lnTo>
                  <a:cubicBezTo>
                    <a:pt x="1" y="1521"/>
                    <a:pt x="106" y="1626"/>
                    <a:pt x="257" y="1626"/>
                  </a:cubicBezTo>
                  <a:lnTo>
                    <a:pt x="7930" y="1626"/>
                  </a:lnTo>
                  <a:cubicBezTo>
                    <a:pt x="8066" y="1626"/>
                    <a:pt x="8186" y="1521"/>
                    <a:pt x="8186" y="1385"/>
                  </a:cubicBezTo>
                  <a:lnTo>
                    <a:pt x="8186" y="257"/>
                  </a:lnTo>
                  <a:cubicBezTo>
                    <a:pt x="8186" y="106"/>
                    <a:pt x="8081" y="1"/>
                    <a:pt x="7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2884081" y="998200"/>
              <a:ext cx="40650" cy="41025"/>
            </a:xfrm>
            <a:custGeom>
              <a:avLst/>
              <a:gdLst/>
              <a:ahLst/>
              <a:cxnLst/>
              <a:rect l="l" t="t" r="r" b="b"/>
              <a:pathLst>
                <a:path w="1626" h="1641" extrusionOk="0">
                  <a:moveTo>
                    <a:pt x="1114" y="512"/>
                  </a:moveTo>
                  <a:lnTo>
                    <a:pt x="1114" y="1129"/>
                  </a:lnTo>
                  <a:lnTo>
                    <a:pt x="497" y="1129"/>
                  </a:lnTo>
                  <a:lnTo>
                    <a:pt x="497" y="512"/>
                  </a:lnTo>
                  <a:close/>
                  <a:moveTo>
                    <a:pt x="257" y="1"/>
                  </a:moveTo>
                  <a:cubicBezTo>
                    <a:pt x="106" y="1"/>
                    <a:pt x="1" y="121"/>
                    <a:pt x="1" y="256"/>
                  </a:cubicBezTo>
                  <a:lnTo>
                    <a:pt x="1" y="1385"/>
                  </a:lnTo>
                  <a:cubicBezTo>
                    <a:pt x="1" y="1520"/>
                    <a:pt x="106" y="1641"/>
                    <a:pt x="257" y="1641"/>
                  </a:cubicBezTo>
                  <a:lnTo>
                    <a:pt x="1370" y="1641"/>
                  </a:lnTo>
                  <a:cubicBezTo>
                    <a:pt x="1506" y="1641"/>
                    <a:pt x="1626" y="1520"/>
                    <a:pt x="1626" y="1385"/>
                  </a:cubicBezTo>
                  <a:lnTo>
                    <a:pt x="1626" y="256"/>
                  </a:lnTo>
                  <a:cubicBezTo>
                    <a:pt x="1626" y="121"/>
                    <a:pt x="1506" y="1"/>
                    <a:pt x="1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2884081" y="998200"/>
              <a:ext cx="40650" cy="41025"/>
            </a:xfrm>
            <a:custGeom>
              <a:avLst/>
              <a:gdLst/>
              <a:ahLst/>
              <a:cxnLst/>
              <a:rect l="l" t="t" r="r" b="b"/>
              <a:pathLst>
                <a:path w="1626" h="1641" extrusionOk="0">
                  <a:moveTo>
                    <a:pt x="1129" y="512"/>
                  </a:moveTo>
                  <a:lnTo>
                    <a:pt x="1129" y="1129"/>
                  </a:lnTo>
                  <a:lnTo>
                    <a:pt x="512" y="1129"/>
                  </a:lnTo>
                  <a:lnTo>
                    <a:pt x="512" y="512"/>
                  </a:lnTo>
                  <a:close/>
                  <a:moveTo>
                    <a:pt x="241" y="1"/>
                  </a:moveTo>
                  <a:cubicBezTo>
                    <a:pt x="106" y="1"/>
                    <a:pt x="1" y="121"/>
                    <a:pt x="1" y="256"/>
                  </a:cubicBezTo>
                  <a:lnTo>
                    <a:pt x="1" y="1385"/>
                  </a:lnTo>
                  <a:cubicBezTo>
                    <a:pt x="1" y="1520"/>
                    <a:pt x="106" y="1641"/>
                    <a:pt x="256" y="1641"/>
                  </a:cubicBezTo>
                  <a:lnTo>
                    <a:pt x="1370" y="1641"/>
                  </a:lnTo>
                  <a:cubicBezTo>
                    <a:pt x="1520" y="1626"/>
                    <a:pt x="1626" y="1520"/>
                    <a:pt x="1626" y="1385"/>
                  </a:cubicBezTo>
                  <a:lnTo>
                    <a:pt x="1626" y="256"/>
                  </a:lnTo>
                  <a:cubicBezTo>
                    <a:pt x="1626" y="121"/>
                    <a:pt x="1520" y="1"/>
                    <a:pt x="1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2884081" y="998200"/>
              <a:ext cx="40650" cy="41025"/>
            </a:xfrm>
            <a:custGeom>
              <a:avLst/>
              <a:gdLst/>
              <a:ahLst/>
              <a:cxnLst/>
              <a:rect l="l" t="t" r="r" b="b"/>
              <a:pathLst>
                <a:path w="1626" h="1641" extrusionOk="0">
                  <a:moveTo>
                    <a:pt x="1129" y="512"/>
                  </a:moveTo>
                  <a:lnTo>
                    <a:pt x="1129" y="1129"/>
                  </a:lnTo>
                  <a:lnTo>
                    <a:pt x="512" y="1129"/>
                  </a:lnTo>
                  <a:lnTo>
                    <a:pt x="512" y="512"/>
                  </a:lnTo>
                  <a:close/>
                  <a:moveTo>
                    <a:pt x="256" y="1"/>
                  </a:moveTo>
                  <a:cubicBezTo>
                    <a:pt x="121" y="1"/>
                    <a:pt x="0" y="121"/>
                    <a:pt x="0" y="256"/>
                  </a:cubicBezTo>
                  <a:lnTo>
                    <a:pt x="0" y="1385"/>
                  </a:lnTo>
                  <a:cubicBezTo>
                    <a:pt x="15" y="1520"/>
                    <a:pt x="121" y="1641"/>
                    <a:pt x="256" y="1641"/>
                  </a:cubicBezTo>
                  <a:lnTo>
                    <a:pt x="1384" y="1641"/>
                  </a:lnTo>
                  <a:cubicBezTo>
                    <a:pt x="1520" y="1641"/>
                    <a:pt x="1625" y="1520"/>
                    <a:pt x="1625" y="1385"/>
                  </a:cubicBezTo>
                  <a:lnTo>
                    <a:pt x="1625" y="256"/>
                  </a:lnTo>
                  <a:cubicBezTo>
                    <a:pt x="1625" y="121"/>
                    <a:pt x="1520" y="1"/>
                    <a:pt x="1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2884081" y="998200"/>
              <a:ext cx="40650" cy="41025"/>
            </a:xfrm>
            <a:custGeom>
              <a:avLst/>
              <a:gdLst/>
              <a:ahLst/>
              <a:cxnLst/>
              <a:rect l="l" t="t" r="r" b="b"/>
              <a:pathLst>
                <a:path w="1626" h="1641" extrusionOk="0">
                  <a:moveTo>
                    <a:pt x="1114" y="512"/>
                  </a:moveTo>
                  <a:lnTo>
                    <a:pt x="1114" y="1129"/>
                  </a:lnTo>
                  <a:lnTo>
                    <a:pt x="497" y="1129"/>
                  </a:lnTo>
                  <a:lnTo>
                    <a:pt x="497" y="512"/>
                  </a:lnTo>
                  <a:close/>
                  <a:moveTo>
                    <a:pt x="242" y="1"/>
                  </a:moveTo>
                  <a:cubicBezTo>
                    <a:pt x="106" y="1"/>
                    <a:pt x="1" y="106"/>
                    <a:pt x="1" y="256"/>
                  </a:cubicBezTo>
                  <a:lnTo>
                    <a:pt x="1" y="1385"/>
                  </a:lnTo>
                  <a:cubicBezTo>
                    <a:pt x="1" y="1520"/>
                    <a:pt x="106" y="1641"/>
                    <a:pt x="257" y="1641"/>
                  </a:cubicBezTo>
                  <a:lnTo>
                    <a:pt x="1370" y="1641"/>
                  </a:lnTo>
                  <a:cubicBezTo>
                    <a:pt x="1506" y="1641"/>
                    <a:pt x="1626" y="1520"/>
                    <a:pt x="1626" y="1385"/>
                  </a:cubicBezTo>
                  <a:lnTo>
                    <a:pt x="1626" y="256"/>
                  </a:lnTo>
                  <a:cubicBezTo>
                    <a:pt x="1626" y="106"/>
                    <a:pt x="1521" y="1"/>
                    <a:pt x="1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2884081" y="998200"/>
              <a:ext cx="40650" cy="41025"/>
            </a:xfrm>
            <a:custGeom>
              <a:avLst/>
              <a:gdLst/>
              <a:ahLst/>
              <a:cxnLst/>
              <a:rect l="l" t="t" r="r" b="b"/>
              <a:pathLst>
                <a:path w="1626" h="1641" extrusionOk="0">
                  <a:moveTo>
                    <a:pt x="1114" y="512"/>
                  </a:moveTo>
                  <a:lnTo>
                    <a:pt x="1114" y="1129"/>
                  </a:lnTo>
                  <a:lnTo>
                    <a:pt x="512" y="1129"/>
                  </a:lnTo>
                  <a:lnTo>
                    <a:pt x="512" y="512"/>
                  </a:lnTo>
                  <a:close/>
                  <a:moveTo>
                    <a:pt x="256" y="1"/>
                  </a:moveTo>
                  <a:cubicBezTo>
                    <a:pt x="121" y="1"/>
                    <a:pt x="1" y="121"/>
                    <a:pt x="16" y="256"/>
                  </a:cubicBezTo>
                  <a:lnTo>
                    <a:pt x="16" y="1385"/>
                  </a:lnTo>
                  <a:cubicBezTo>
                    <a:pt x="16" y="1520"/>
                    <a:pt x="121" y="1626"/>
                    <a:pt x="256" y="1641"/>
                  </a:cubicBezTo>
                  <a:lnTo>
                    <a:pt x="1370" y="1641"/>
                  </a:lnTo>
                  <a:cubicBezTo>
                    <a:pt x="1505" y="1641"/>
                    <a:pt x="1626" y="1520"/>
                    <a:pt x="1626" y="1385"/>
                  </a:cubicBezTo>
                  <a:lnTo>
                    <a:pt x="1626" y="256"/>
                  </a:lnTo>
                  <a:cubicBezTo>
                    <a:pt x="1626" y="121"/>
                    <a:pt x="1505" y="1"/>
                    <a:pt x="1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2884081" y="1049725"/>
              <a:ext cx="40650" cy="40650"/>
            </a:xfrm>
            <a:custGeom>
              <a:avLst/>
              <a:gdLst/>
              <a:ahLst/>
              <a:cxnLst/>
              <a:rect l="l" t="t" r="r" b="b"/>
              <a:pathLst>
                <a:path w="1626" h="1626" extrusionOk="0">
                  <a:moveTo>
                    <a:pt x="1114" y="513"/>
                  </a:moveTo>
                  <a:lnTo>
                    <a:pt x="1114" y="1129"/>
                  </a:lnTo>
                  <a:lnTo>
                    <a:pt x="512" y="1129"/>
                  </a:lnTo>
                  <a:lnTo>
                    <a:pt x="512" y="513"/>
                  </a:lnTo>
                  <a:close/>
                  <a:moveTo>
                    <a:pt x="256" y="1"/>
                  </a:moveTo>
                  <a:cubicBezTo>
                    <a:pt x="121" y="1"/>
                    <a:pt x="1" y="121"/>
                    <a:pt x="16" y="257"/>
                  </a:cubicBezTo>
                  <a:lnTo>
                    <a:pt x="16" y="1385"/>
                  </a:lnTo>
                  <a:cubicBezTo>
                    <a:pt x="1" y="1521"/>
                    <a:pt x="121" y="1626"/>
                    <a:pt x="256" y="1626"/>
                  </a:cubicBezTo>
                  <a:lnTo>
                    <a:pt x="1385" y="1626"/>
                  </a:lnTo>
                  <a:cubicBezTo>
                    <a:pt x="1520" y="1626"/>
                    <a:pt x="1626" y="1521"/>
                    <a:pt x="1626" y="1385"/>
                  </a:cubicBezTo>
                  <a:lnTo>
                    <a:pt x="1626" y="257"/>
                  </a:lnTo>
                  <a:cubicBezTo>
                    <a:pt x="1626" y="106"/>
                    <a:pt x="1520" y="1"/>
                    <a:pt x="1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2884081" y="998200"/>
              <a:ext cx="40650" cy="41025"/>
            </a:xfrm>
            <a:custGeom>
              <a:avLst/>
              <a:gdLst/>
              <a:ahLst/>
              <a:cxnLst/>
              <a:rect l="l" t="t" r="r" b="b"/>
              <a:pathLst>
                <a:path w="1626" h="1641" extrusionOk="0">
                  <a:moveTo>
                    <a:pt x="1114" y="512"/>
                  </a:moveTo>
                  <a:lnTo>
                    <a:pt x="1114" y="1129"/>
                  </a:lnTo>
                  <a:lnTo>
                    <a:pt x="497" y="1129"/>
                  </a:lnTo>
                  <a:lnTo>
                    <a:pt x="497" y="512"/>
                  </a:lnTo>
                  <a:close/>
                  <a:moveTo>
                    <a:pt x="241" y="1"/>
                  </a:moveTo>
                  <a:cubicBezTo>
                    <a:pt x="106" y="1"/>
                    <a:pt x="0" y="121"/>
                    <a:pt x="0" y="256"/>
                  </a:cubicBezTo>
                  <a:lnTo>
                    <a:pt x="0" y="1385"/>
                  </a:lnTo>
                  <a:cubicBezTo>
                    <a:pt x="0" y="1520"/>
                    <a:pt x="106" y="1626"/>
                    <a:pt x="241" y="1641"/>
                  </a:cubicBezTo>
                  <a:lnTo>
                    <a:pt x="1369" y="1641"/>
                  </a:lnTo>
                  <a:cubicBezTo>
                    <a:pt x="1505" y="1626"/>
                    <a:pt x="1625" y="1520"/>
                    <a:pt x="1625" y="1385"/>
                  </a:cubicBezTo>
                  <a:lnTo>
                    <a:pt x="1625" y="256"/>
                  </a:lnTo>
                  <a:cubicBezTo>
                    <a:pt x="1625" y="121"/>
                    <a:pt x="1505" y="1"/>
                    <a:pt x="1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2884081" y="1049725"/>
              <a:ext cx="40650" cy="40650"/>
            </a:xfrm>
            <a:custGeom>
              <a:avLst/>
              <a:gdLst/>
              <a:ahLst/>
              <a:cxnLst/>
              <a:rect l="l" t="t" r="r" b="b"/>
              <a:pathLst>
                <a:path w="1626" h="1626" extrusionOk="0">
                  <a:moveTo>
                    <a:pt x="1114" y="513"/>
                  </a:moveTo>
                  <a:lnTo>
                    <a:pt x="1114" y="1129"/>
                  </a:lnTo>
                  <a:lnTo>
                    <a:pt x="497" y="1129"/>
                  </a:lnTo>
                  <a:lnTo>
                    <a:pt x="497" y="513"/>
                  </a:lnTo>
                  <a:close/>
                  <a:moveTo>
                    <a:pt x="241" y="1"/>
                  </a:moveTo>
                  <a:cubicBezTo>
                    <a:pt x="106" y="1"/>
                    <a:pt x="0" y="106"/>
                    <a:pt x="0" y="257"/>
                  </a:cubicBezTo>
                  <a:lnTo>
                    <a:pt x="0" y="1385"/>
                  </a:lnTo>
                  <a:cubicBezTo>
                    <a:pt x="0" y="1521"/>
                    <a:pt x="106" y="1626"/>
                    <a:pt x="241" y="1626"/>
                  </a:cubicBezTo>
                  <a:lnTo>
                    <a:pt x="1369" y="1626"/>
                  </a:lnTo>
                  <a:cubicBezTo>
                    <a:pt x="1505" y="1626"/>
                    <a:pt x="1625" y="1521"/>
                    <a:pt x="1625" y="1385"/>
                  </a:cubicBezTo>
                  <a:lnTo>
                    <a:pt x="1625" y="257"/>
                  </a:lnTo>
                  <a:cubicBezTo>
                    <a:pt x="1625" y="106"/>
                    <a:pt x="1505" y="1"/>
                    <a:pt x="1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2861331" y="770250"/>
              <a:ext cx="86150" cy="12450"/>
            </a:xfrm>
            <a:custGeom>
              <a:avLst/>
              <a:gdLst/>
              <a:ahLst/>
              <a:cxnLst/>
              <a:rect l="l" t="t" r="r" b="b"/>
              <a:pathLst>
                <a:path w="3446" h="498" extrusionOk="0">
                  <a:moveTo>
                    <a:pt x="331" y="1"/>
                  </a:moveTo>
                  <a:cubicBezTo>
                    <a:pt x="0" y="1"/>
                    <a:pt x="5" y="497"/>
                    <a:pt x="346" y="497"/>
                  </a:cubicBezTo>
                  <a:lnTo>
                    <a:pt x="3099" y="497"/>
                  </a:lnTo>
                  <a:cubicBezTo>
                    <a:pt x="3440" y="497"/>
                    <a:pt x="3445" y="1"/>
                    <a:pt x="3114" y="1"/>
                  </a:cubicBezTo>
                  <a:cubicBezTo>
                    <a:pt x="3109" y="1"/>
                    <a:pt x="3104" y="1"/>
                    <a:pt x="3099" y="1"/>
                  </a:cubicBezTo>
                  <a:lnTo>
                    <a:pt x="346" y="1"/>
                  </a:lnTo>
                  <a:cubicBezTo>
                    <a:pt x="341" y="1"/>
                    <a:pt x="33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2847344" y="814625"/>
              <a:ext cx="114125" cy="12500"/>
            </a:xfrm>
            <a:custGeom>
              <a:avLst/>
              <a:gdLst/>
              <a:ahLst/>
              <a:cxnLst/>
              <a:rect l="l" t="t" r="r" b="b"/>
              <a:pathLst>
                <a:path w="4565" h="500" extrusionOk="0">
                  <a:moveTo>
                    <a:pt x="338" y="0"/>
                  </a:moveTo>
                  <a:cubicBezTo>
                    <a:pt x="1" y="0"/>
                    <a:pt x="1" y="499"/>
                    <a:pt x="338" y="499"/>
                  </a:cubicBezTo>
                  <a:cubicBezTo>
                    <a:pt x="348" y="499"/>
                    <a:pt x="357" y="499"/>
                    <a:pt x="367" y="498"/>
                  </a:cubicBezTo>
                  <a:lnTo>
                    <a:pt x="4249" y="498"/>
                  </a:lnTo>
                  <a:cubicBezTo>
                    <a:pt x="4565" y="468"/>
                    <a:pt x="4565" y="31"/>
                    <a:pt x="4249" y="1"/>
                  </a:cubicBezTo>
                  <a:lnTo>
                    <a:pt x="367" y="1"/>
                  </a:lnTo>
                  <a:cubicBezTo>
                    <a:pt x="357"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2884269" y="751550"/>
              <a:ext cx="40275" cy="88225"/>
            </a:xfrm>
            <a:custGeom>
              <a:avLst/>
              <a:gdLst/>
              <a:ahLst/>
              <a:cxnLst/>
              <a:rect l="l" t="t" r="r" b="b"/>
              <a:pathLst>
                <a:path w="1611" h="3529" extrusionOk="0">
                  <a:moveTo>
                    <a:pt x="813" y="0"/>
                  </a:moveTo>
                  <a:cubicBezTo>
                    <a:pt x="692" y="0"/>
                    <a:pt x="572" y="79"/>
                    <a:pt x="557" y="237"/>
                  </a:cubicBezTo>
                  <a:lnTo>
                    <a:pt x="557" y="463"/>
                  </a:lnTo>
                  <a:cubicBezTo>
                    <a:pt x="256" y="508"/>
                    <a:pt x="15" y="764"/>
                    <a:pt x="15" y="1080"/>
                  </a:cubicBezTo>
                  <a:lnTo>
                    <a:pt x="15" y="1381"/>
                  </a:lnTo>
                  <a:cubicBezTo>
                    <a:pt x="15" y="1607"/>
                    <a:pt x="166" y="1817"/>
                    <a:pt x="391" y="1892"/>
                  </a:cubicBezTo>
                  <a:lnTo>
                    <a:pt x="1068" y="2118"/>
                  </a:lnTo>
                  <a:cubicBezTo>
                    <a:pt x="1083" y="2118"/>
                    <a:pt x="1098" y="2133"/>
                    <a:pt x="1098" y="2148"/>
                  </a:cubicBezTo>
                  <a:lnTo>
                    <a:pt x="1098" y="2359"/>
                  </a:lnTo>
                  <a:cubicBezTo>
                    <a:pt x="1098" y="2449"/>
                    <a:pt x="1023" y="2524"/>
                    <a:pt x="948" y="2524"/>
                  </a:cubicBezTo>
                  <a:lnTo>
                    <a:pt x="677" y="2524"/>
                  </a:lnTo>
                  <a:cubicBezTo>
                    <a:pt x="587" y="2524"/>
                    <a:pt x="512" y="2449"/>
                    <a:pt x="512" y="2359"/>
                  </a:cubicBezTo>
                  <a:cubicBezTo>
                    <a:pt x="527" y="2178"/>
                    <a:pt x="395" y="2088"/>
                    <a:pt x="263" y="2088"/>
                  </a:cubicBezTo>
                  <a:cubicBezTo>
                    <a:pt x="132" y="2088"/>
                    <a:pt x="0" y="2178"/>
                    <a:pt x="15" y="2359"/>
                  </a:cubicBezTo>
                  <a:cubicBezTo>
                    <a:pt x="15" y="2675"/>
                    <a:pt x="241" y="2946"/>
                    <a:pt x="557" y="3006"/>
                  </a:cubicBezTo>
                  <a:lnTo>
                    <a:pt x="557" y="3247"/>
                  </a:lnTo>
                  <a:cubicBezTo>
                    <a:pt x="542" y="3435"/>
                    <a:pt x="673" y="3529"/>
                    <a:pt x="805" y="3529"/>
                  </a:cubicBezTo>
                  <a:cubicBezTo>
                    <a:pt x="937" y="3529"/>
                    <a:pt x="1068" y="3435"/>
                    <a:pt x="1053" y="3247"/>
                  </a:cubicBezTo>
                  <a:lnTo>
                    <a:pt x="1053" y="3006"/>
                  </a:lnTo>
                  <a:cubicBezTo>
                    <a:pt x="1369" y="2961"/>
                    <a:pt x="1595" y="2675"/>
                    <a:pt x="1610" y="2359"/>
                  </a:cubicBezTo>
                  <a:lnTo>
                    <a:pt x="1610" y="2148"/>
                  </a:lnTo>
                  <a:cubicBezTo>
                    <a:pt x="1610" y="1922"/>
                    <a:pt x="1445" y="1712"/>
                    <a:pt x="1234" y="1637"/>
                  </a:cubicBezTo>
                  <a:lnTo>
                    <a:pt x="542" y="1411"/>
                  </a:lnTo>
                  <a:cubicBezTo>
                    <a:pt x="527" y="1411"/>
                    <a:pt x="512" y="1396"/>
                    <a:pt x="527" y="1381"/>
                  </a:cubicBezTo>
                  <a:lnTo>
                    <a:pt x="527" y="1080"/>
                  </a:lnTo>
                  <a:cubicBezTo>
                    <a:pt x="512" y="1020"/>
                    <a:pt x="572" y="975"/>
                    <a:pt x="632" y="975"/>
                  </a:cubicBezTo>
                  <a:lnTo>
                    <a:pt x="993" y="975"/>
                  </a:lnTo>
                  <a:cubicBezTo>
                    <a:pt x="1000" y="973"/>
                    <a:pt x="1006" y="972"/>
                    <a:pt x="1012" y="972"/>
                  </a:cubicBezTo>
                  <a:cubicBezTo>
                    <a:pt x="1062" y="972"/>
                    <a:pt x="1098" y="1026"/>
                    <a:pt x="1098" y="1080"/>
                  </a:cubicBezTo>
                  <a:cubicBezTo>
                    <a:pt x="1098" y="1245"/>
                    <a:pt x="1226" y="1328"/>
                    <a:pt x="1354" y="1328"/>
                  </a:cubicBezTo>
                  <a:cubicBezTo>
                    <a:pt x="1482" y="1328"/>
                    <a:pt x="1610" y="1245"/>
                    <a:pt x="1610" y="1080"/>
                  </a:cubicBezTo>
                  <a:cubicBezTo>
                    <a:pt x="1610" y="764"/>
                    <a:pt x="1369" y="508"/>
                    <a:pt x="1068" y="463"/>
                  </a:cubicBezTo>
                  <a:lnTo>
                    <a:pt x="1068" y="237"/>
                  </a:lnTo>
                  <a:cubicBezTo>
                    <a:pt x="1053" y="79"/>
                    <a:pt x="933" y="0"/>
                    <a:pt x="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23976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24"/>
                                        </p:tgtEl>
                                        <p:attrNameLst>
                                          <p:attrName>style.visibility</p:attrName>
                                        </p:attrNameLst>
                                      </p:cBhvr>
                                      <p:to>
                                        <p:strVal val="visible"/>
                                      </p:to>
                                    </p:set>
                                    <p:anim calcmode="lin" valueType="num">
                                      <p:cBhvr additive="base">
                                        <p:cTn id="7" dur="500" fill="hold"/>
                                        <p:tgtEl>
                                          <p:spTgt spid="2724"/>
                                        </p:tgtEl>
                                        <p:attrNameLst>
                                          <p:attrName>ppt_x</p:attrName>
                                        </p:attrNameLst>
                                      </p:cBhvr>
                                      <p:tavLst>
                                        <p:tav tm="0">
                                          <p:val>
                                            <p:strVal val="0-#ppt_w/2"/>
                                          </p:val>
                                        </p:tav>
                                        <p:tav tm="100000">
                                          <p:val>
                                            <p:strVal val="#ppt_x"/>
                                          </p:val>
                                        </p:tav>
                                      </p:tavLst>
                                    </p:anim>
                                    <p:anim calcmode="lin" valueType="num">
                                      <p:cBhvr additive="base">
                                        <p:cTn id="8" dur="500" fill="hold"/>
                                        <p:tgtEl>
                                          <p:spTgt spid="27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729"/>
                                        </p:tgtEl>
                                        <p:attrNameLst>
                                          <p:attrName>style.visibility</p:attrName>
                                        </p:attrNameLst>
                                      </p:cBhvr>
                                      <p:to>
                                        <p:strVal val="visible"/>
                                      </p:to>
                                    </p:set>
                                    <p:anim calcmode="lin" valueType="num">
                                      <p:cBhvr additive="base">
                                        <p:cTn id="11" dur="500" fill="hold"/>
                                        <p:tgtEl>
                                          <p:spTgt spid="2729"/>
                                        </p:tgtEl>
                                        <p:attrNameLst>
                                          <p:attrName>ppt_x</p:attrName>
                                        </p:attrNameLst>
                                      </p:cBhvr>
                                      <p:tavLst>
                                        <p:tav tm="0">
                                          <p:val>
                                            <p:strVal val="0-#ppt_w/2"/>
                                          </p:val>
                                        </p:tav>
                                        <p:tav tm="100000">
                                          <p:val>
                                            <p:strVal val="#ppt_x"/>
                                          </p:val>
                                        </p:tav>
                                      </p:tavLst>
                                    </p:anim>
                                    <p:anim calcmode="lin" valueType="num">
                                      <p:cBhvr additive="base">
                                        <p:cTn id="12" dur="500" fill="hold"/>
                                        <p:tgtEl>
                                          <p:spTgt spid="272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69"/>
                                        </p:tgtEl>
                                        <p:attrNameLst>
                                          <p:attrName>style.visibility</p:attrName>
                                        </p:attrNameLst>
                                      </p:cBhvr>
                                      <p:to>
                                        <p:strVal val="visible"/>
                                      </p:to>
                                    </p:set>
                                    <p:anim calcmode="lin" valueType="num">
                                      <p:cBhvr additive="base">
                                        <p:cTn id="15" dur="500" fill="hold"/>
                                        <p:tgtEl>
                                          <p:spTgt spid="2769"/>
                                        </p:tgtEl>
                                        <p:attrNameLst>
                                          <p:attrName>ppt_x</p:attrName>
                                        </p:attrNameLst>
                                      </p:cBhvr>
                                      <p:tavLst>
                                        <p:tav tm="0">
                                          <p:val>
                                            <p:strVal val="0-#ppt_w/2"/>
                                          </p:val>
                                        </p:tav>
                                        <p:tav tm="100000">
                                          <p:val>
                                            <p:strVal val="#ppt_x"/>
                                          </p:val>
                                        </p:tav>
                                      </p:tavLst>
                                    </p:anim>
                                    <p:anim calcmode="lin" valueType="num">
                                      <p:cBhvr additive="base">
                                        <p:cTn id="16" dur="500" fill="hold"/>
                                        <p:tgtEl>
                                          <p:spTgt spid="276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723"/>
                                        </p:tgtEl>
                                        <p:attrNameLst>
                                          <p:attrName>style.visibility</p:attrName>
                                        </p:attrNameLst>
                                      </p:cBhvr>
                                      <p:to>
                                        <p:strVal val="visible"/>
                                      </p:to>
                                    </p:set>
                                    <p:anim calcmode="lin" valueType="num">
                                      <p:cBhvr additive="base">
                                        <p:cTn id="19" dur="500" fill="hold"/>
                                        <p:tgtEl>
                                          <p:spTgt spid="2723"/>
                                        </p:tgtEl>
                                        <p:attrNameLst>
                                          <p:attrName>ppt_x</p:attrName>
                                        </p:attrNameLst>
                                      </p:cBhvr>
                                      <p:tavLst>
                                        <p:tav tm="0">
                                          <p:val>
                                            <p:strVal val="1+#ppt_w/2"/>
                                          </p:val>
                                        </p:tav>
                                        <p:tav tm="100000">
                                          <p:val>
                                            <p:strVal val="#ppt_x"/>
                                          </p:val>
                                        </p:tav>
                                      </p:tavLst>
                                    </p:anim>
                                    <p:anim calcmode="lin" valueType="num">
                                      <p:cBhvr additive="base">
                                        <p:cTn id="20" dur="500" fill="hold"/>
                                        <p:tgtEl>
                                          <p:spTgt spid="272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737"/>
                                        </p:tgtEl>
                                        <p:attrNameLst>
                                          <p:attrName>style.visibility</p:attrName>
                                        </p:attrNameLst>
                                      </p:cBhvr>
                                      <p:to>
                                        <p:strVal val="visible"/>
                                      </p:to>
                                    </p:set>
                                    <p:anim calcmode="lin" valueType="num">
                                      <p:cBhvr additive="base">
                                        <p:cTn id="23" dur="500" fill="hold"/>
                                        <p:tgtEl>
                                          <p:spTgt spid="2737"/>
                                        </p:tgtEl>
                                        <p:attrNameLst>
                                          <p:attrName>ppt_x</p:attrName>
                                        </p:attrNameLst>
                                      </p:cBhvr>
                                      <p:tavLst>
                                        <p:tav tm="0">
                                          <p:val>
                                            <p:strVal val="1+#ppt_w/2"/>
                                          </p:val>
                                        </p:tav>
                                        <p:tav tm="100000">
                                          <p:val>
                                            <p:strVal val="#ppt_x"/>
                                          </p:val>
                                        </p:tav>
                                      </p:tavLst>
                                    </p:anim>
                                    <p:anim calcmode="lin" valueType="num">
                                      <p:cBhvr additive="base">
                                        <p:cTn id="24" dur="500" fill="hold"/>
                                        <p:tgtEl>
                                          <p:spTgt spid="273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787"/>
                                        </p:tgtEl>
                                        <p:attrNameLst>
                                          <p:attrName>style.visibility</p:attrName>
                                        </p:attrNameLst>
                                      </p:cBhvr>
                                      <p:to>
                                        <p:strVal val="visible"/>
                                      </p:to>
                                    </p:set>
                                    <p:anim calcmode="lin" valueType="num">
                                      <p:cBhvr additive="base">
                                        <p:cTn id="27" dur="500" fill="hold"/>
                                        <p:tgtEl>
                                          <p:spTgt spid="2787"/>
                                        </p:tgtEl>
                                        <p:attrNameLst>
                                          <p:attrName>ppt_x</p:attrName>
                                        </p:attrNameLst>
                                      </p:cBhvr>
                                      <p:tavLst>
                                        <p:tav tm="0">
                                          <p:val>
                                            <p:strVal val="1+#ppt_w/2"/>
                                          </p:val>
                                        </p:tav>
                                        <p:tav tm="100000">
                                          <p:val>
                                            <p:strVal val="#ppt_x"/>
                                          </p:val>
                                        </p:tav>
                                      </p:tavLst>
                                    </p:anim>
                                    <p:anim calcmode="lin" valueType="num">
                                      <p:cBhvr additive="base">
                                        <p:cTn id="28" dur="500" fill="hold"/>
                                        <p:tgtEl>
                                          <p:spTgt spid="2787"/>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727"/>
                                        </p:tgtEl>
                                        <p:attrNameLst>
                                          <p:attrName>style.visibility</p:attrName>
                                        </p:attrNameLst>
                                      </p:cBhvr>
                                      <p:to>
                                        <p:strVal val="visible"/>
                                      </p:to>
                                    </p:set>
                                    <p:anim calcmode="lin" valueType="num">
                                      <p:cBhvr additive="base">
                                        <p:cTn id="31" dur="500" fill="hold"/>
                                        <p:tgtEl>
                                          <p:spTgt spid="2727"/>
                                        </p:tgtEl>
                                        <p:attrNameLst>
                                          <p:attrName>ppt_x</p:attrName>
                                        </p:attrNameLst>
                                      </p:cBhvr>
                                      <p:tavLst>
                                        <p:tav tm="0">
                                          <p:val>
                                            <p:strVal val="0-#ppt_w/2"/>
                                          </p:val>
                                        </p:tav>
                                        <p:tav tm="100000">
                                          <p:val>
                                            <p:strVal val="#ppt_x"/>
                                          </p:val>
                                        </p:tav>
                                      </p:tavLst>
                                    </p:anim>
                                    <p:anim calcmode="lin" valueType="num">
                                      <p:cBhvr additive="base">
                                        <p:cTn id="32" dur="500" fill="hold"/>
                                        <p:tgtEl>
                                          <p:spTgt spid="272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739"/>
                                        </p:tgtEl>
                                        <p:attrNameLst>
                                          <p:attrName>style.visibility</p:attrName>
                                        </p:attrNameLst>
                                      </p:cBhvr>
                                      <p:to>
                                        <p:strVal val="visible"/>
                                      </p:to>
                                    </p:set>
                                    <p:anim calcmode="lin" valueType="num">
                                      <p:cBhvr additive="base">
                                        <p:cTn id="35" dur="500" fill="hold"/>
                                        <p:tgtEl>
                                          <p:spTgt spid="2739"/>
                                        </p:tgtEl>
                                        <p:attrNameLst>
                                          <p:attrName>ppt_x</p:attrName>
                                        </p:attrNameLst>
                                      </p:cBhvr>
                                      <p:tavLst>
                                        <p:tav tm="0">
                                          <p:val>
                                            <p:strVal val="0-#ppt_w/2"/>
                                          </p:val>
                                        </p:tav>
                                        <p:tav tm="100000">
                                          <p:val>
                                            <p:strVal val="#ppt_x"/>
                                          </p:val>
                                        </p:tav>
                                      </p:tavLst>
                                    </p:anim>
                                    <p:anim calcmode="lin" valueType="num">
                                      <p:cBhvr additive="base">
                                        <p:cTn id="36" dur="500" fill="hold"/>
                                        <p:tgtEl>
                                          <p:spTgt spid="273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781"/>
                                        </p:tgtEl>
                                        <p:attrNameLst>
                                          <p:attrName>style.visibility</p:attrName>
                                        </p:attrNameLst>
                                      </p:cBhvr>
                                      <p:to>
                                        <p:strVal val="visible"/>
                                      </p:to>
                                    </p:set>
                                    <p:anim calcmode="lin" valueType="num">
                                      <p:cBhvr additive="base">
                                        <p:cTn id="39" dur="500" fill="hold"/>
                                        <p:tgtEl>
                                          <p:spTgt spid="2781"/>
                                        </p:tgtEl>
                                        <p:attrNameLst>
                                          <p:attrName>ppt_x</p:attrName>
                                        </p:attrNameLst>
                                      </p:cBhvr>
                                      <p:tavLst>
                                        <p:tav tm="0">
                                          <p:val>
                                            <p:strVal val="0-#ppt_w/2"/>
                                          </p:val>
                                        </p:tav>
                                        <p:tav tm="100000">
                                          <p:val>
                                            <p:strVal val="#ppt_x"/>
                                          </p:val>
                                        </p:tav>
                                      </p:tavLst>
                                    </p:anim>
                                    <p:anim calcmode="lin" valueType="num">
                                      <p:cBhvr additive="base">
                                        <p:cTn id="40" dur="500" fill="hold"/>
                                        <p:tgtEl>
                                          <p:spTgt spid="278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725"/>
                                        </p:tgtEl>
                                        <p:attrNameLst>
                                          <p:attrName>style.visibility</p:attrName>
                                        </p:attrNameLst>
                                      </p:cBhvr>
                                      <p:to>
                                        <p:strVal val="visible"/>
                                      </p:to>
                                    </p:set>
                                    <p:anim calcmode="lin" valueType="num">
                                      <p:cBhvr additive="base">
                                        <p:cTn id="43" dur="500" fill="hold"/>
                                        <p:tgtEl>
                                          <p:spTgt spid="2725"/>
                                        </p:tgtEl>
                                        <p:attrNameLst>
                                          <p:attrName>ppt_x</p:attrName>
                                        </p:attrNameLst>
                                      </p:cBhvr>
                                      <p:tavLst>
                                        <p:tav tm="0">
                                          <p:val>
                                            <p:strVal val="1+#ppt_w/2"/>
                                          </p:val>
                                        </p:tav>
                                        <p:tav tm="100000">
                                          <p:val>
                                            <p:strVal val="#ppt_x"/>
                                          </p:val>
                                        </p:tav>
                                      </p:tavLst>
                                    </p:anim>
                                    <p:anim calcmode="lin" valueType="num">
                                      <p:cBhvr additive="base">
                                        <p:cTn id="44" dur="500" fill="hold"/>
                                        <p:tgtEl>
                                          <p:spTgt spid="272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730"/>
                                        </p:tgtEl>
                                        <p:attrNameLst>
                                          <p:attrName>style.visibility</p:attrName>
                                        </p:attrNameLst>
                                      </p:cBhvr>
                                      <p:to>
                                        <p:strVal val="visible"/>
                                      </p:to>
                                    </p:set>
                                    <p:anim calcmode="lin" valueType="num">
                                      <p:cBhvr additive="base">
                                        <p:cTn id="47" dur="500" fill="hold"/>
                                        <p:tgtEl>
                                          <p:spTgt spid="2730"/>
                                        </p:tgtEl>
                                        <p:attrNameLst>
                                          <p:attrName>ppt_x</p:attrName>
                                        </p:attrNameLst>
                                      </p:cBhvr>
                                      <p:tavLst>
                                        <p:tav tm="0">
                                          <p:val>
                                            <p:strVal val="1+#ppt_w/2"/>
                                          </p:val>
                                        </p:tav>
                                        <p:tav tm="100000">
                                          <p:val>
                                            <p:strVal val="#ppt_x"/>
                                          </p:val>
                                        </p:tav>
                                      </p:tavLst>
                                    </p:anim>
                                    <p:anim calcmode="lin" valueType="num">
                                      <p:cBhvr additive="base">
                                        <p:cTn id="48" dur="500" fill="hold"/>
                                        <p:tgtEl>
                                          <p:spTgt spid="2730"/>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2750"/>
                                        </p:tgtEl>
                                        <p:attrNameLst>
                                          <p:attrName>style.visibility</p:attrName>
                                        </p:attrNameLst>
                                      </p:cBhvr>
                                      <p:to>
                                        <p:strVal val="visible"/>
                                      </p:to>
                                    </p:set>
                                    <p:anim calcmode="lin" valueType="num">
                                      <p:cBhvr additive="base">
                                        <p:cTn id="51" dur="500" fill="hold"/>
                                        <p:tgtEl>
                                          <p:spTgt spid="2750"/>
                                        </p:tgtEl>
                                        <p:attrNameLst>
                                          <p:attrName>ppt_x</p:attrName>
                                        </p:attrNameLst>
                                      </p:cBhvr>
                                      <p:tavLst>
                                        <p:tav tm="0">
                                          <p:val>
                                            <p:strVal val="1+#ppt_w/2"/>
                                          </p:val>
                                        </p:tav>
                                        <p:tav tm="100000">
                                          <p:val>
                                            <p:strVal val="#ppt_x"/>
                                          </p:val>
                                        </p:tav>
                                      </p:tavLst>
                                    </p:anim>
                                    <p:anim calcmode="lin" valueType="num">
                                      <p:cBhvr additive="base">
                                        <p:cTn id="52" dur="500" fill="hold"/>
                                        <p:tgtEl>
                                          <p:spTgt spid="27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9" grpId="0"/>
      <p:bldP spid="2730" grpId="0"/>
      <p:bldP spid="2737" grpId="0"/>
      <p:bldP spid="27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49"/>
          <p:cNvSpPr/>
          <p:nvPr/>
        </p:nvSpPr>
        <p:spPr>
          <a:xfrm>
            <a:off x="4893111" y="1293358"/>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600" i="0" u="none" strike="noStrike" cap="none">
                <a:solidFill>
                  <a:schemeClr val="dk2"/>
                </a:solidFill>
                <a:latin typeface="Overpass Black"/>
                <a:ea typeface="Overpass Black"/>
                <a:cs typeface="Overpass Black"/>
                <a:sym typeface="Overpass Black"/>
              </a:rPr>
              <a:t>Cyber threat</a:t>
            </a:r>
            <a:endParaRPr sz="1600" i="0" u="none" strike="noStrike" cap="none">
              <a:solidFill>
                <a:schemeClr val="dk2"/>
              </a:solidFill>
              <a:latin typeface="Overpass Black"/>
              <a:ea typeface="Overpass Black"/>
              <a:cs typeface="Overpass Black"/>
              <a:sym typeface="Overpass Black"/>
            </a:endParaRPr>
          </a:p>
        </p:txBody>
      </p:sp>
      <p:sp>
        <p:nvSpPr>
          <p:cNvPr id="2335" name="Google Shape;2335;p49"/>
          <p:cNvSpPr/>
          <p:nvPr/>
        </p:nvSpPr>
        <p:spPr>
          <a:xfrm>
            <a:off x="4891646" y="1697718"/>
            <a:ext cx="3517500" cy="154650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400" b="0" i="0" u="none" strike="noStrike" cap="none">
                <a:solidFill>
                  <a:schemeClr val="dk2"/>
                </a:solidFill>
                <a:latin typeface="Open Sans"/>
                <a:ea typeface="Open Sans"/>
                <a:cs typeface="Open Sans"/>
                <a:sym typeface="Open Sans"/>
              </a:rPr>
              <a:t>Là khả năng xảy ra một mối đe dọa với một tổ chức hoặc tài sản của tổ chức đó, ví dụ như phá vỡ hoặc làm hỏng mạng máy tính hoặc hệ thống. </a:t>
            </a:r>
          </a:p>
          <a:p>
            <a:pPr marL="0" marR="0" lvl="0" indent="0" algn="l" rtl="0">
              <a:lnSpc>
                <a:spcPct val="100000"/>
              </a:lnSpc>
              <a:spcBef>
                <a:spcPts val="0"/>
              </a:spcBef>
              <a:spcAft>
                <a:spcPts val="0"/>
              </a:spcAft>
              <a:buNone/>
            </a:pPr>
            <a:r>
              <a:rPr lang="vi-VN">
                <a:solidFill>
                  <a:schemeClr val="dk2"/>
                </a:solidFill>
                <a:latin typeface="Open Sans"/>
                <a:ea typeface="Open Sans"/>
                <a:cs typeface="Open Sans"/>
                <a:sym typeface="Open Sans"/>
              </a:rPr>
              <a:t>Chúng có khả năng tiềm ẩn những thành phần độc hại như nhiễm phần mềm độc hoặc bị hack.</a:t>
            </a:r>
            <a:endParaRPr sz="1400" b="0" i="0" u="none" strike="noStrike" cap="none">
              <a:solidFill>
                <a:schemeClr val="dk2"/>
              </a:solidFill>
              <a:latin typeface="Arial"/>
              <a:ea typeface="Arial"/>
              <a:cs typeface="Arial"/>
              <a:sym typeface="Arial"/>
            </a:endParaRPr>
          </a:p>
        </p:txBody>
      </p:sp>
      <p:sp>
        <p:nvSpPr>
          <p:cNvPr id="2336" name="Google Shape;2336;p49"/>
          <p:cNvSpPr/>
          <p:nvPr/>
        </p:nvSpPr>
        <p:spPr>
          <a:xfrm>
            <a:off x="4893111" y="3392671"/>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600" i="0" u="none" strike="noStrike" cap="none">
                <a:solidFill>
                  <a:schemeClr val="dk2"/>
                </a:solidFill>
                <a:latin typeface="Overpass Black"/>
                <a:ea typeface="Overpass Black"/>
                <a:cs typeface="Overpass Black"/>
                <a:sym typeface="Overpass Black"/>
              </a:rPr>
              <a:t>Cyber attack</a:t>
            </a:r>
            <a:endParaRPr sz="1600" i="0" u="none" strike="noStrike" cap="none">
              <a:solidFill>
                <a:schemeClr val="dk2"/>
              </a:solidFill>
              <a:latin typeface="Overpass Black"/>
              <a:ea typeface="Overpass Black"/>
              <a:cs typeface="Overpass Black"/>
              <a:sym typeface="Overpass Black"/>
            </a:endParaRPr>
          </a:p>
        </p:txBody>
      </p:sp>
      <p:sp>
        <p:nvSpPr>
          <p:cNvPr id="2337" name="Google Shape;2337;p49"/>
          <p:cNvSpPr/>
          <p:nvPr/>
        </p:nvSpPr>
        <p:spPr>
          <a:xfrm>
            <a:off x="4893111" y="3693934"/>
            <a:ext cx="3517200" cy="1174014"/>
          </a:xfrm>
          <a:prstGeom prst="rect">
            <a:avLst/>
          </a:prstGeom>
          <a:noFill/>
          <a:ln>
            <a:noFill/>
          </a:ln>
        </p:spPr>
        <p:txBody>
          <a:bodyPr spcFirstLastPara="1" wrap="square" lIns="91425" tIns="91425" rIns="91425" bIns="91425" anchor="ctr" anchorCtr="0">
            <a:noAutofit/>
          </a:bodyPr>
          <a:lstStyle/>
          <a:p>
            <a:pPr marR="0" lvl="0" algn="l" rtl="0">
              <a:lnSpc>
                <a:spcPct val="100000"/>
              </a:lnSpc>
              <a:spcBef>
                <a:spcPts val="0"/>
              </a:spcBef>
              <a:spcAft>
                <a:spcPts val="0"/>
              </a:spcAft>
            </a:pPr>
            <a:r>
              <a:rPr lang="vi-VN">
                <a:solidFill>
                  <a:schemeClr val="dk2"/>
                </a:solidFill>
                <a:latin typeface="Open Sans"/>
                <a:ea typeface="Open Sans"/>
                <a:cs typeface="Open Sans"/>
                <a:sym typeface="Open Sans"/>
              </a:rPr>
              <a:t>Là hình thức xâm nhập vào các hệ thống máy tính, cơ sở dữ liệu,... Với mục đích làm tổn hại đến quyền riêng tư của dữ liệu được lưu trữ trong đó hoặc hủy hoại hệ thống với mục đích xấu.</a:t>
            </a:r>
          </a:p>
        </p:txBody>
      </p:sp>
      <p:sp>
        <p:nvSpPr>
          <p:cNvPr id="2346" name="Google Shape;2346;p49"/>
          <p:cNvSpPr txBox="1"/>
          <p:nvPr/>
        </p:nvSpPr>
        <p:spPr>
          <a:xfrm>
            <a:off x="4030348" y="129335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sz="3000" b="0" i="0" u="none" strike="noStrike" cap="none">
              <a:solidFill>
                <a:schemeClr val="accent5"/>
              </a:solidFill>
              <a:latin typeface="Arial"/>
              <a:ea typeface="Arial"/>
              <a:cs typeface="Arial"/>
              <a:sym typeface="Arial"/>
            </a:endParaRPr>
          </a:p>
        </p:txBody>
      </p:sp>
      <p:sp>
        <p:nvSpPr>
          <p:cNvPr id="2347" name="Google Shape;2347;p49"/>
          <p:cNvSpPr txBox="1"/>
          <p:nvPr/>
        </p:nvSpPr>
        <p:spPr>
          <a:xfrm>
            <a:off x="4030348" y="3385746"/>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02</a:t>
            </a:r>
            <a:endParaRPr sz="3000" b="0" i="0" u="none" strike="noStrike" cap="none">
              <a:solidFill>
                <a:schemeClr val="accent6"/>
              </a:solidFill>
              <a:latin typeface="Arial"/>
              <a:ea typeface="Arial"/>
              <a:cs typeface="Arial"/>
              <a:sym typeface="Arial"/>
            </a:endParaRPr>
          </a:p>
        </p:txBody>
      </p:sp>
      <p:sp>
        <p:nvSpPr>
          <p:cNvPr id="2354" name="Google Shape;2354;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Cyber threat, cyber attack</a:t>
            </a:r>
            <a:endParaRPr/>
          </a:p>
        </p:txBody>
      </p:sp>
      <p:pic>
        <p:nvPicPr>
          <p:cNvPr id="3" name="Picture 2" descr="A picture containing graphical user interface&#10;&#10;Description automatically generated">
            <a:extLst>
              <a:ext uri="{FF2B5EF4-FFF2-40B4-BE49-F238E27FC236}">
                <a16:creationId xmlns:a16="http://schemas.microsoft.com/office/drawing/2014/main" id="{849B0F3B-2417-F54B-C350-CCFBB31D9C64}"/>
              </a:ext>
            </a:extLst>
          </p:cNvPr>
          <p:cNvPicPr>
            <a:picLocks noChangeAspect="1"/>
          </p:cNvPicPr>
          <p:nvPr/>
        </p:nvPicPr>
        <p:blipFill>
          <a:blip r:embed="rId3"/>
          <a:stretch>
            <a:fillRect/>
          </a:stretch>
        </p:blipFill>
        <p:spPr>
          <a:xfrm>
            <a:off x="-203414" y="822760"/>
            <a:ext cx="4661280" cy="3497979"/>
          </a:xfrm>
          <a:prstGeom prst="rect">
            <a:avLst/>
          </a:prstGeom>
        </p:spPr>
      </p:pic>
    </p:spTree>
    <p:extLst>
      <p:ext uri="{BB962C8B-B14F-4D97-AF65-F5344CB8AC3E}">
        <p14:creationId xmlns:p14="http://schemas.microsoft.com/office/powerpoint/2010/main" val="645035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49"/>
          <p:cNvSpPr/>
          <p:nvPr/>
        </p:nvSpPr>
        <p:spPr>
          <a:xfrm>
            <a:off x="4067128" y="1044237"/>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600">
                <a:solidFill>
                  <a:schemeClr val="dk2"/>
                </a:solidFill>
                <a:latin typeface="Overpass Black"/>
                <a:ea typeface="Overpass Black"/>
                <a:cs typeface="Overpass Black"/>
                <a:sym typeface="Overpass Black"/>
              </a:rPr>
              <a:t>CTI là gì? </a:t>
            </a:r>
            <a:endParaRPr sz="1600" i="0" u="none" strike="noStrike" cap="none">
              <a:solidFill>
                <a:schemeClr val="dk2"/>
              </a:solidFill>
              <a:latin typeface="Overpass Black"/>
              <a:ea typeface="Overpass Black"/>
              <a:cs typeface="Overpass Black"/>
              <a:sym typeface="Overpass Black"/>
            </a:endParaRPr>
          </a:p>
        </p:txBody>
      </p:sp>
      <p:sp>
        <p:nvSpPr>
          <p:cNvPr id="2335" name="Google Shape;2335;p49"/>
          <p:cNvSpPr/>
          <p:nvPr/>
        </p:nvSpPr>
        <p:spPr>
          <a:xfrm>
            <a:off x="4067128" y="1586819"/>
            <a:ext cx="4815840" cy="1546501"/>
          </a:xfrm>
          <a:prstGeom prst="rect">
            <a:avLst/>
          </a:prstGeom>
          <a:noFill/>
          <a:ln>
            <a:noFill/>
          </a:ln>
        </p:spPr>
        <p:txBody>
          <a:bodyPr spcFirstLastPara="1" wrap="square" lIns="91425" tIns="91425" rIns="91425" bIns="91425" anchor="ctr" anchorCtr="0">
            <a:noAutofit/>
          </a:bodyPr>
          <a:lstStyle/>
          <a:p>
            <a:r>
              <a:rPr lang="vi-VN" sz="1400" b="0" i="0" u="none" strike="noStrike" cap="none">
                <a:solidFill>
                  <a:schemeClr val="dk2"/>
                </a:solidFill>
                <a:latin typeface="Open Sans" panose="020B0606030504020204" pitchFamily="34" charset="0"/>
                <a:ea typeface="Open Sans" panose="020B0606030504020204" pitchFamily="34" charset="0"/>
                <a:cs typeface="Open Sans" panose="020B0606030504020204" pitchFamily="34" charset="0"/>
                <a:sym typeface="Open Sans"/>
              </a:rPr>
              <a:t>đề cập đến việc thu thập và phân tích dữ liệu, kết quả được sử dụng bởi các nhóm bảo mật để xác định hành động nào là cần thiết để giúp ngăn chặn, phát hiện và phản ứng với các mối đe dọa mạng. CTI cung cấp các hoạt động bảo mật với thông tin hành động đã được tinh chỉnh và phân tích, và là chìa khóa cho tư thế an ninh mạng chủ động.</a:t>
            </a:r>
            <a:endParaRPr lang="vi-VN" sz="1400" b="0" i="0" u="none" strike="noStrike" cap="none">
              <a:solidFill>
                <a:schemeClr val="dk2"/>
              </a:solidFill>
              <a:latin typeface="Open Sans" panose="020B0606030504020204" pitchFamily="34" charset="0"/>
              <a:ea typeface="Open Sans" panose="020B0606030504020204" pitchFamily="34" charset="0"/>
              <a:cs typeface="Open Sans" panose="020B0606030504020204" pitchFamily="34" charset="0"/>
              <a:sym typeface="Arial"/>
            </a:endParaRPr>
          </a:p>
          <a:p>
            <a:pPr marL="0" marR="0" lvl="0" indent="0" algn="l" rtl="0">
              <a:lnSpc>
                <a:spcPct val="100000"/>
              </a:lnSpc>
              <a:spcBef>
                <a:spcPts val="0"/>
              </a:spcBef>
              <a:spcAft>
                <a:spcPts val="0"/>
              </a:spcAft>
              <a:buNone/>
            </a:pPr>
            <a:endParaRPr sz="1400" b="0" i="0" u="none" strike="noStrike" cap="none">
              <a:solidFill>
                <a:schemeClr val="dk2"/>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336" name="Google Shape;2336;p49"/>
          <p:cNvSpPr/>
          <p:nvPr/>
        </p:nvSpPr>
        <p:spPr>
          <a:xfrm>
            <a:off x="4067128" y="3228187"/>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600" i="0" u="none" strike="noStrike" cap="none">
                <a:solidFill>
                  <a:schemeClr val="dk2"/>
                </a:solidFill>
                <a:latin typeface="Overpass Black"/>
                <a:ea typeface="Overpass Black"/>
                <a:cs typeface="Overpass Black"/>
                <a:sym typeface="Overpass Black"/>
              </a:rPr>
              <a:t>Tầm quan trọng, lợi ích của CTI</a:t>
            </a:r>
            <a:endParaRPr sz="1600" i="0" u="none" strike="noStrike" cap="none">
              <a:solidFill>
                <a:schemeClr val="dk2"/>
              </a:solidFill>
              <a:latin typeface="Overpass Black"/>
              <a:ea typeface="Overpass Black"/>
              <a:cs typeface="Overpass Black"/>
              <a:sym typeface="Overpass Black"/>
            </a:endParaRPr>
          </a:p>
        </p:txBody>
      </p:sp>
      <p:sp>
        <p:nvSpPr>
          <p:cNvPr id="2337" name="Google Shape;2337;p49"/>
          <p:cNvSpPr/>
          <p:nvPr/>
        </p:nvSpPr>
        <p:spPr>
          <a:xfrm>
            <a:off x="4067128" y="3529450"/>
            <a:ext cx="3517200" cy="1174014"/>
          </a:xfrm>
          <a:prstGeom prst="rect">
            <a:avLst/>
          </a:prstGeom>
          <a:no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Font typeface="Arial" panose="020B0604020202020204" pitchFamily="34" charset="0"/>
              <a:buChar char="•"/>
            </a:pPr>
            <a:r>
              <a:rPr lang="vi-VN">
                <a:solidFill>
                  <a:schemeClr val="dk2"/>
                </a:solidFill>
                <a:latin typeface="Open Sans"/>
                <a:ea typeface="Open Sans"/>
                <a:cs typeface="Open Sans"/>
                <a:sym typeface="Open Sans"/>
              </a:rPr>
              <a:t>Cung cấp khả năng phòng thủ chủ động</a:t>
            </a:r>
          </a:p>
          <a:p>
            <a:pPr marL="285750" marR="0" lvl="0" indent="-285750" algn="l" rtl="0">
              <a:lnSpc>
                <a:spcPct val="100000"/>
              </a:lnSpc>
              <a:spcBef>
                <a:spcPts val="0"/>
              </a:spcBef>
              <a:spcAft>
                <a:spcPts val="0"/>
              </a:spcAft>
              <a:buFont typeface="Arial" panose="020B0604020202020204" pitchFamily="34" charset="0"/>
              <a:buChar char="•"/>
            </a:pPr>
            <a:r>
              <a:rPr lang="vi-VN">
                <a:solidFill>
                  <a:schemeClr val="dk2"/>
                </a:solidFill>
                <a:latin typeface="Open Sans"/>
                <a:ea typeface="Open Sans"/>
                <a:cs typeface="Open Sans"/>
                <a:sym typeface="Open Sans"/>
              </a:rPr>
              <a:t>Giúp tìm ra nếu hệ thống của bạn đã bị xâm phạm hay không bằng các sử dụng các chỉ số IOC.</a:t>
            </a:r>
          </a:p>
        </p:txBody>
      </p:sp>
      <p:pic>
        <p:nvPicPr>
          <p:cNvPr id="2342" name="Google Shape;2342;p49"/>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344" name="Google Shape;2344;p49"/>
          <p:cNvPicPr preferRelativeResize="0"/>
          <p:nvPr/>
        </p:nvPicPr>
        <p:blipFill rotWithShape="1">
          <a:blip r:embed="rId4">
            <a:alphaModFix/>
          </a:blip>
          <a:srcRect/>
          <a:stretch/>
        </p:blipFill>
        <p:spPr>
          <a:xfrm rot="5946960">
            <a:off x="1607983" y="1454729"/>
            <a:ext cx="837788" cy="2054363"/>
          </a:xfrm>
          <a:prstGeom prst="rect">
            <a:avLst/>
          </a:prstGeom>
          <a:noFill/>
          <a:ln>
            <a:noFill/>
          </a:ln>
        </p:spPr>
      </p:pic>
      <p:pic>
        <p:nvPicPr>
          <p:cNvPr id="2345" name="Google Shape;2345;p49"/>
          <p:cNvPicPr preferRelativeResize="0"/>
          <p:nvPr/>
        </p:nvPicPr>
        <p:blipFill rotWithShape="1">
          <a:blip r:embed="rId5">
            <a:alphaModFix/>
          </a:blip>
          <a:srcRect/>
          <a:stretch/>
        </p:blipFill>
        <p:spPr>
          <a:xfrm rot="-6050340" flipH="1">
            <a:off x="1764940" y="2435164"/>
            <a:ext cx="608445" cy="1503862"/>
          </a:xfrm>
          <a:prstGeom prst="rect">
            <a:avLst/>
          </a:prstGeom>
          <a:noFill/>
          <a:ln>
            <a:noFill/>
          </a:ln>
        </p:spPr>
      </p:pic>
      <p:sp>
        <p:nvSpPr>
          <p:cNvPr id="2346" name="Google Shape;2346;p49"/>
          <p:cNvSpPr txBox="1"/>
          <p:nvPr/>
        </p:nvSpPr>
        <p:spPr>
          <a:xfrm>
            <a:off x="3333704" y="1174046"/>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sz="3000" b="0" i="0" u="none" strike="noStrike" cap="none">
              <a:solidFill>
                <a:schemeClr val="accent5"/>
              </a:solidFill>
              <a:latin typeface="Arial"/>
              <a:ea typeface="Arial"/>
              <a:cs typeface="Arial"/>
              <a:sym typeface="Arial"/>
            </a:endParaRPr>
          </a:p>
        </p:txBody>
      </p:sp>
      <p:sp>
        <p:nvSpPr>
          <p:cNvPr id="2347" name="Google Shape;2347;p49"/>
          <p:cNvSpPr txBox="1"/>
          <p:nvPr/>
        </p:nvSpPr>
        <p:spPr>
          <a:xfrm>
            <a:off x="3333704" y="3025840"/>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6"/>
                </a:solidFill>
                <a:latin typeface="Overpass Black"/>
                <a:ea typeface="Overpass Black"/>
                <a:cs typeface="Overpass Black"/>
                <a:sym typeface="Overpass Black"/>
              </a:rPr>
              <a:t>02</a:t>
            </a:r>
            <a:endParaRPr sz="3000" b="0" i="0" u="none" strike="noStrike" cap="none">
              <a:solidFill>
                <a:schemeClr val="accent6"/>
              </a:solidFill>
              <a:latin typeface="Arial"/>
              <a:ea typeface="Arial"/>
              <a:cs typeface="Arial"/>
              <a:sym typeface="Arial"/>
            </a:endParaRPr>
          </a:p>
        </p:txBody>
      </p:sp>
      <p:sp>
        <p:nvSpPr>
          <p:cNvPr id="2354" name="Google Shape;2354;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Cyber threat intelligent</a:t>
            </a:r>
            <a:endParaRPr/>
          </a:p>
        </p:txBody>
      </p:sp>
    </p:spTree>
    <p:extLst>
      <p:ext uri="{BB962C8B-B14F-4D97-AF65-F5344CB8AC3E}">
        <p14:creationId xmlns:p14="http://schemas.microsoft.com/office/powerpoint/2010/main" val="10500360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49"/>
          <p:cNvSpPr/>
          <p:nvPr/>
        </p:nvSpPr>
        <p:spPr>
          <a:xfrm>
            <a:off x="4460583" y="1501030"/>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600">
                <a:solidFill>
                  <a:schemeClr val="dk2"/>
                </a:solidFill>
                <a:latin typeface="Overpass Black"/>
                <a:ea typeface="Overpass Black"/>
                <a:cs typeface="Overpass Black"/>
                <a:sym typeface="Overpass Black"/>
              </a:rPr>
              <a:t>OSINT là gì? </a:t>
            </a:r>
            <a:endParaRPr sz="1600" i="0" u="none" strike="noStrike" cap="none">
              <a:solidFill>
                <a:schemeClr val="dk2"/>
              </a:solidFill>
              <a:latin typeface="Overpass Black"/>
              <a:ea typeface="Overpass Black"/>
              <a:cs typeface="Overpass Black"/>
              <a:sym typeface="Overpass Black"/>
            </a:endParaRPr>
          </a:p>
        </p:txBody>
      </p:sp>
      <p:sp>
        <p:nvSpPr>
          <p:cNvPr id="2335" name="Google Shape;2335;p49"/>
          <p:cNvSpPr/>
          <p:nvPr/>
        </p:nvSpPr>
        <p:spPr>
          <a:xfrm>
            <a:off x="4445623" y="1980324"/>
            <a:ext cx="4584005" cy="119181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b="0" i="0" u="none" strike="noStrike" cap="none">
                <a:solidFill>
                  <a:schemeClr val="dk2"/>
                </a:solidFill>
                <a:latin typeface="Open Sans" panose="020B0606030504020204" pitchFamily="34" charset="0"/>
                <a:ea typeface="Open Sans" panose="020B0606030504020204" pitchFamily="34" charset="0"/>
                <a:cs typeface="Open Sans" panose="020B0606030504020204" pitchFamily="34" charset="0"/>
                <a:sym typeface="Arial"/>
              </a:rPr>
              <a:t>Bất cứ thông tin nào có thể thu thập được, hợp pháp từ các nguồn </a:t>
            </a:r>
            <a:r>
              <a:rPr lang="vi-VN" b="1" i="0" u="none" strike="noStrike" cap="none">
                <a:solidFill>
                  <a:schemeClr val="dk2"/>
                </a:solidFill>
                <a:latin typeface="Open Sans" panose="020B0606030504020204" pitchFamily="34" charset="0"/>
                <a:ea typeface="Open Sans" panose="020B0606030504020204" pitchFamily="34" charset="0"/>
                <a:cs typeface="Open Sans" panose="020B0606030504020204" pitchFamily="34" charset="0"/>
                <a:sym typeface="Arial"/>
              </a:rPr>
              <a:t>công khai</a:t>
            </a:r>
            <a:r>
              <a:rPr lang="vi-VN" i="0" u="none" strike="noStrike" cap="none">
                <a:solidFill>
                  <a:schemeClr val="dk2"/>
                </a:solidFill>
                <a:latin typeface="Open Sans" panose="020B0606030504020204" pitchFamily="34" charset="0"/>
                <a:ea typeface="Open Sans" panose="020B0606030504020204" pitchFamily="34" charset="0"/>
                <a:cs typeface="Open Sans" panose="020B0606030504020204" pitchFamily="34" charset="0"/>
                <a:sym typeface="Arial"/>
              </a:rPr>
              <a:t>. Có nghĩa là thông tin được tìm thấy trên internet, sách, report, ...</a:t>
            </a:r>
          </a:p>
          <a:p>
            <a:pPr marL="0" marR="0" lvl="0" indent="0" algn="l" rtl="0">
              <a:lnSpc>
                <a:spcPct val="100000"/>
              </a:lnSpc>
              <a:spcBef>
                <a:spcPts val="0"/>
              </a:spcBef>
              <a:spcAft>
                <a:spcPts val="0"/>
              </a:spcAft>
              <a:buNone/>
            </a:pPr>
            <a:r>
              <a:rPr lang="vi-VN" b="0">
                <a:solidFill>
                  <a:schemeClr val="dk2"/>
                </a:solidFill>
                <a:latin typeface="Open Sans" panose="020B0606030504020204" pitchFamily="34" charset="0"/>
                <a:ea typeface="Open Sans" panose="020B0606030504020204" pitchFamily="34" charset="0"/>
                <a:cs typeface="Open Sans" panose="020B0606030504020204" pitchFamily="34" charset="0"/>
              </a:rPr>
              <a:t>C</a:t>
            </a:r>
            <a:r>
              <a:rPr lang="vi-VN">
                <a:solidFill>
                  <a:schemeClr val="dk2"/>
                </a:solidFill>
                <a:latin typeface="Open Sans" panose="020B0606030504020204" pitchFamily="34" charset="0"/>
                <a:ea typeface="Open Sans" panose="020B0606030504020204" pitchFamily="34" charset="0"/>
                <a:cs typeface="Open Sans" panose="020B0606030504020204" pitchFamily="34" charset="0"/>
              </a:rPr>
              <a:t>ó nhiều nguồn thông tin công khai có thể được phân tích phục vụ cho CTI.</a:t>
            </a:r>
          </a:p>
          <a:p>
            <a:pPr marL="0" marR="0" lvl="0" indent="0" algn="l" rtl="0">
              <a:lnSpc>
                <a:spcPct val="100000"/>
              </a:lnSpc>
              <a:spcBef>
                <a:spcPts val="0"/>
              </a:spcBef>
              <a:spcAft>
                <a:spcPts val="0"/>
              </a:spcAft>
              <a:buNone/>
            </a:pPr>
            <a:r>
              <a:rPr lang="vi-VN">
                <a:solidFill>
                  <a:schemeClr val="dk2"/>
                </a:solidFill>
                <a:latin typeface="Open Sans" panose="020B0606030504020204" pitchFamily="34" charset="0"/>
                <a:ea typeface="Open Sans" panose="020B0606030504020204" pitchFamily="34" charset="0"/>
                <a:cs typeface="Open Sans" panose="020B0606030504020204" pitchFamily="34" charset="0"/>
              </a:rPr>
              <a:t>Nhưng thông tin được thu thập từ OSINT có thể giúp các tổ chức xác định các rủi ro tiềm ẩn.</a:t>
            </a:r>
            <a:endParaRPr lang="vi-VN" b="0" i="0" u="none" strike="noStrike" cap="none">
              <a:solidFill>
                <a:schemeClr val="dk2"/>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346" name="Google Shape;2346;p49"/>
          <p:cNvSpPr txBox="1"/>
          <p:nvPr/>
        </p:nvSpPr>
        <p:spPr>
          <a:xfrm>
            <a:off x="3597820" y="1501030"/>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5"/>
                </a:solidFill>
                <a:latin typeface="Overpass Black"/>
                <a:ea typeface="Overpass Black"/>
                <a:cs typeface="Overpass Black"/>
                <a:sym typeface="Overpass Black"/>
              </a:rPr>
              <a:t>01</a:t>
            </a:r>
            <a:endParaRPr sz="3000" b="0" i="0" u="none" strike="noStrike" cap="none">
              <a:solidFill>
                <a:schemeClr val="accent5"/>
              </a:solidFill>
              <a:latin typeface="Arial"/>
              <a:ea typeface="Arial"/>
              <a:cs typeface="Arial"/>
              <a:sym typeface="Arial"/>
            </a:endParaRPr>
          </a:p>
        </p:txBody>
      </p:sp>
      <p:sp>
        <p:nvSpPr>
          <p:cNvPr id="2354" name="Google Shape;2354;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OSINT</a:t>
            </a:r>
            <a:endParaRPr/>
          </a:p>
        </p:txBody>
      </p:sp>
      <p:sp>
        <p:nvSpPr>
          <p:cNvPr id="12" name="Google Shape;2334;p49">
            <a:extLst>
              <a:ext uri="{FF2B5EF4-FFF2-40B4-BE49-F238E27FC236}">
                <a16:creationId xmlns:a16="http://schemas.microsoft.com/office/drawing/2014/main" id="{0DE62F74-786F-1C4E-94F2-5E63BFF301B1}"/>
              </a:ext>
            </a:extLst>
          </p:cNvPr>
          <p:cNvSpPr/>
          <p:nvPr/>
        </p:nvSpPr>
        <p:spPr>
          <a:xfrm>
            <a:off x="2900320" y="814096"/>
            <a:ext cx="35172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VN" sz="1600">
                <a:solidFill>
                  <a:schemeClr val="dk2"/>
                </a:solidFill>
                <a:latin typeface="Overpass Black"/>
                <a:ea typeface="Overpass Black"/>
                <a:cs typeface="Overpass Black"/>
                <a:sym typeface="Overpass Black"/>
              </a:rPr>
              <a:t>Open-source intelligence</a:t>
            </a:r>
            <a:endParaRPr sz="1600" i="0" u="none" strike="noStrike" cap="none">
              <a:solidFill>
                <a:schemeClr val="dk2"/>
              </a:solidFill>
              <a:latin typeface="Overpass Black"/>
              <a:ea typeface="Overpass Black"/>
              <a:cs typeface="Overpass Black"/>
              <a:sym typeface="Overpass Black"/>
            </a:endParaRPr>
          </a:p>
        </p:txBody>
      </p:sp>
      <p:pic>
        <p:nvPicPr>
          <p:cNvPr id="2058" name="Picture 10" descr="Không có mô tả.">
            <a:extLst>
              <a:ext uri="{FF2B5EF4-FFF2-40B4-BE49-F238E27FC236}">
                <a16:creationId xmlns:a16="http://schemas.microsoft.com/office/drawing/2014/main" id="{912F7AD9-620E-9C4E-12C8-7C7C9A5DB7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22" r="7048" b="6822"/>
          <a:stretch/>
        </p:blipFill>
        <p:spPr bwMode="auto">
          <a:xfrm>
            <a:off x="255565" y="1730967"/>
            <a:ext cx="4010070" cy="21011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58F40C7-9EDA-7E74-999C-7398F425E0B0}"/>
              </a:ext>
            </a:extLst>
          </p:cNvPr>
          <p:cNvSpPr txBox="1"/>
          <p:nvPr/>
        </p:nvSpPr>
        <p:spPr>
          <a:xfrm>
            <a:off x="4460583" y="3389819"/>
            <a:ext cx="3289113" cy="523220"/>
          </a:xfrm>
          <a:prstGeom prst="rect">
            <a:avLst/>
          </a:prstGeom>
          <a:noFill/>
        </p:spPr>
        <p:txBody>
          <a:bodyPr wrap="square">
            <a:spAutoFit/>
          </a:bodyPr>
          <a:lstStyle/>
          <a:p>
            <a:r>
              <a:rPr lang="en-US" b="1"/>
              <a:t>Threat Crowd, Virus Total, Open Threat </a:t>
            </a:r>
            <a:r>
              <a:rPr lang="en-US" b="1" err="1"/>
              <a:t>eXchange</a:t>
            </a:r>
            <a:r>
              <a:rPr lang="en-US" b="1"/>
              <a:t>(OTX) and </a:t>
            </a:r>
            <a:r>
              <a:rPr lang="en-US" b="1" err="1"/>
              <a:t>Cymon</a:t>
            </a:r>
            <a:endParaRPr lang="en-US" b="1"/>
          </a:p>
        </p:txBody>
      </p:sp>
    </p:spTree>
    <p:extLst>
      <p:ext uri="{BB962C8B-B14F-4D97-AF65-F5344CB8AC3E}">
        <p14:creationId xmlns:p14="http://schemas.microsoft.com/office/powerpoint/2010/main" val="38467568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2224</Words>
  <Application>Microsoft Office PowerPoint</Application>
  <PresentationFormat>On-screen Show (16:9)</PresentationFormat>
  <Paragraphs>135</Paragraphs>
  <Slides>27</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Overpass Black</vt:lpstr>
      <vt:lpstr>Calibri</vt:lpstr>
      <vt:lpstr>Times New Roman</vt:lpstr>
      <vt:lpstr>Roboto</vt:lpstr>
      <vt:lpstr>-apple-system</vt:lpstr>
      <vt:lpstr>Aventa</vt:lpstr>
      <vt:lpstr>Open Sans</vt:lpstr>
      <vt:lpstr>Arial</vt:lpstr>
      <vt:lpstr>Fira Sans Extra Condensed Medium</vt:lpstr>
      <vt:lpstr>Aqua Marketing Plan by Slidego</vt:lpstr>
      <vt:lpstr>Cyber-threat intelligence (CTI) and OSINT </vt:lpstr>
      <vt:lpstr>Nội dung báo cáo</vt:lpstr>
      <vt:lpstr>01</vt:lpstr>
      <vt:lpstr>Ngữ cảnh</vt:lpstr>
      <vt:lpstr>02</vt:lpstr>
      <vt:lpstr>Cyber threat Cyber attack</vt:lpstr>
      <vt:lpstr>Cyber threat, cyber attack</vt:lpstr>
      <vt:lpstr>Cyber threat intelligent</vt:lpstr>
      <vt:lpstr>OSINT</vt:lpstr>
      <vt:lpstr>PowerPoint Presentation</vt:lpstr>
      <vt:lpstr>PowerPoint Presentation</vt:lpstr>
      <vt:lpstr>PowerPoint Presentation</vt:lpstr>
      <vt:lpstr>Hạn chế của CTI</vt:lpstr>
      <vt:lpstr>Tính tin cậy của CTI</vt:lpstr>
      <vt:lpstr>03</vt:lpstr>
      <vt:lpstr>Model được đề xuất</vt:lpstr>
      <vt:lpstr>Model được đề xuất</vt:lpstr>
      <vt:lpstr>Quá trình phân tích độ tin cậy</vt:lpstr>
      <vt:lpstr>04</vt:lpstr>
      <vt:lpstr>PowerPoint Presentation</vt:lpstr>
      <vt:lpstr>Wazuh agent</vt:lpstr>
      <vt:lpstr>PowerPoint Presentation</vt:lpstr>
      <vt:lpstr>Mô hình demo</vt:lpstr>
      <vt:lpstr>Mô hình demo</vt:lpstr>
      <vt:lpstr>Tích hợp MISP - Wazuh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Cyber-threat intelligence (CTI) and OSINT 1</dc:title>
  <cp:lastModifiedBy>Ngan Lam</cp:lastModifiedBy>
  <cp:revision>3</cp:revision>
  <dcterms:modified xsi:type="dcterms:W3CDTF">2022-07-24T05:40:17Z</dcterms:modified>
</cp:coreProperties>
</file>